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1E7DE2-FF43-4170-B680-B8FA88C1DD7A}" v="35" dt="2024-01-03T13:05:36.11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33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0E6C8A-7A74-4B6C-993D-64E2E706C7A4}" type="datetimeFigureOut">
              <a:rPr lang="en-GB" smtClean="0"/>
              <a:t>04/01/2024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C81E0-58B1-48CB-B9D0-F3BAC311E7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99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1E0-58B1-48CB-B9D0-F3BAC311E7D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51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C81E0-58B1-48CB-B9D0-F3BAC311E7D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951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1240357" y="3509452"/>
            <a:ext cx="6837044" cy="6048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00" b="1" i="0">
                <a:solidFill>
                  <a:srgbClr val="48738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6294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3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2007" y="310436"/>
            <a:ext cx="17423985" cy="2044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200" b="0" i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98628" y="4839713"/>
            <a:ext cx="9683115" cy="457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7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.png"/><Relationship Id="rId5" Type="http://schemas.openxmlformats.org/officeDocument/2006/relationships/hyperlink" Target="http://www.intrahealth.co.uk/" TargetMode="Externa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hyperlink" Target="http://www.intrahealth.co.uk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intrahealth.co.uk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nhs.uk/conditions/sepsis/" TargetMode="External"/><Relationship Id="rId5" Type="http://schemas.openxmlformats.org/officeDocument/2006/relationships/hyperlink" Target="https://www.nhs.uk/conditions/meningitis/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5.png"/><Relationship Id="rId4" Type="http://schemas.openxmlformats.org/officeDocument/2006/relationships/image" Target="../media/image25.png"/><Relationship Id="rId9" Type="http://schemas.openxmlformats.org/officeDocument/2006/relationships/hyperlink" Target="http://www.intrahealth.co.uk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://www.intrahealth.co.uk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nhs.uk/conditions/meningitis/" TargetMode="External"/><Relationship Id="rId5" Type="http://schemas.openxmlformats.org/officeDocument/2006/relationships/hyperlink" Target="https://www.nhs.uk/conditions/pneumonia/" TargetMode="Externa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intrahealth.co.uk/" TargetMode="Externa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intrahealth.co.uk/" TargetMode="Externa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trahealth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.png"/><Relationship Id="rId5" Type="http://schemas.openxmlformats.org/officeDocument/2006/relationships/hyperlink" Target="http://www.intrahealth.co.uk/" TargetMode="Externa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contactimms@intrahealth.co.uk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10" Type="http://schemas.openxmlformats.org/officeDocument/2006/relationships/image" Target="../media/image5.png"/><Relationship Id="rId4" Type="http://schemas.openxmlformats.org/officeDocument/2006/relationships/image" Target="../media/image34.jpg"/><Relationship Id="rId9" Type="http://schemas.openxmlformats.org/officeDocument/2006/relationships/hyperlink" Target="http://www.intrahealth.co.uk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9.jpg"/><Relationship Id="rId9" Type="http://schemas.openxmlformats.org/officeDocument/2006/relationships/hyperlink" Target="http://www.intrahealth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www.intrahealth.co.uk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hyperlink" Target="http://www.intrahealth.co.uk/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hyperlink" Target="http://www.intrahealth.co.uk/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://www.intrahealth.co.uk/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jpg"/><Relationship Id="rId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8.jpg"/><Relationship Id="rId9" Type="http://schemas.openxmlformats.org/officeDocument/2006/relationships/hyperlink" Target="http://www.intrahealth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intrahealth.co.uk/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09359" y="563767"/>
            <a:ext cx="4862620" cy="142908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8700" y="7670369"/>
            <a:ext cx="16230599" cy="1428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01074" y="4030905"/>
            <a:ext cx="6296073" cy="2697533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5D16704-5B95-AC8A-CB0E-EEA4FCA3D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2"/>
    </mc:Choice>
    <mc:Fallback xmlns="">
      <p:transition spd="slow" advTm="8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1577" y="877284"/>
            <a:ext cx="8530047" cy="852146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40357" y="406298"/>
            <a:ext cx="6345555" cy="27609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4280"/>
              </a:lnSpc>
              <a:spcBef>
                <a:spcPts val="340"/>
              </a:spcBef>
            </a:pPr>
            <a:r>
              <a:rPr sz="3700" spc="85" dirty="0">
                <a:solidFill>
                  <a:srgbClr val="00384D"/>
                </a:solidFill>
                <a:latin typeface="Arial"/>
                <a:cs typeface="Arial"/>
              </a:rPr>
              <a:t>Meningococcal</a:t>
            </a:r>
            <a:r>
              <a:rPr sz="3700" spc="-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-10" dirty="0">
                <a:solidFill>
                  <a:srgbClr val="00384D"/>
                </a:solidFill>
                <a:latin typeface="Arial"/>
                <a:cs typeface="Arial"/>
              </a:rPr>
              <a:t>disease </a:t>
            </a:r>
            <a:r>
              <a:rPr sz="3700" dirty="0">
                <a:solidFill>
                  <a:srgbClr val="00384D"/>
                </a:solidFill>
                <a:latin typeface="Arial"/>
                <a:cs typeface="Arial"/>
              </a:rPr>
              <a:t>(meningitis</a:t>
            </a:r>
            <a:r>
              <a:rPr sz="3700" spc="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95" dirty="0">
                <a:solidFill>
                  <a:srgbClr val="00384D"/>
                </a:solidFill>
                <a:latin typeface="Arial"/>
                <a:cs typeface="Arial"/>
              </a:rPr>
              <a:t>and</a:t>
            </a:r>
            <a:r>
              <a:rPr sz="3700" spc="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60" dirty="0">
                <a:solidFill>
                  <a:srgbClr val="00384D"/>
                </a:solidFill>
                <a:latin typeface="Arial"/>
                <a:cs typeface="Arial"/>
              </a:rPr>
              <a:t>septicaemia) </a:t>
            </a:r>
            <a:r>
              <a:rPr sz="3700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r>
              <a:rPr sz="3700" spc="-5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140" dirty="0">
                <a:solidFill>
                  <a:srgbClr val="00384D"/>
                </a:solidFill>
                <a:latin typeface="Arial"/>
                <a:cs typeface="Arial"/>
              </a:rPr>
              <a:t>a</a:t>
            </a:r>
            <a:r>
              <a:rPr sz="3700" spc="-5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240" dirty="0">
                <a:solidFill>
                  <a:srgbClr val="00384D"/>
                </a:solidFill>
                <a:latin typeface="Arial"/>
                <a:cs typeface="Arial"/>
              </a:rPr>
              <a:t>rare</a:t>
            </a:r>
            <a:r>
              <a:rPr sz="3700" spc="-5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260" dirty="0">
                <a:solidFill>
                  <a:srgbClr val="00384D"/>
                </a:solidFill>
                <a:latin typeface="Arial"/>
                <a:cs typeface="Arial"/>
              </a:rPr>
              <a:t>but</a:t>
            </a:r>
            <a:r>
              <a:rPr sz="3700" spc="-5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165" dirty="0">
                <a:solidFill>
                  <a:srgbClr val="00384D"/>
                </a:solidFill>
                <a:latin typeface="Arial"/>
                <a:cs typeface="Arial"/>
              </a:rPr>
              <a:t>life-</a:t>
            </a:r>
            <a:r>
              <a:rPr sz="3700" spc="155" dirty="0">
                <a:solidFill>
                  <a:srgbClr val="00384D"/>
                </a:solidFill>
                <a:latin typeface="Arial"/>
                <a:cs typeface="Arial"/>
              </a:rPr>
              <a:t>threatening </a:t>
            </a:r>
            <a:r>
              <a:rPr sz="3700" dirty="0">
                <a:solidFill>
                  <a:srgbClr val="00384D"/>
                </a:solidFill>
                <a:latin typeface="Arial"/>
                <a:cs typeface="Arial"/>
              </a:rPr>
              <a:t>disease</a:t>
            </a:r>
            <a:r>
              <a:rPr sz="3700" spc="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90" dirty="0">
                <a:solidFill>
                  <a:srgbClr val="00384D"/>
                </a:solidFill>
                <a:latin typeface="Arial"/>
                <a:cs typeface="Arial"/>
              </a:rPr>
              <a:t>caused</a:t>
            </a:r>
            <a:r>
              <a:rPr sz="3700" spc="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155" dirty="0">
                <a:solidFill>
                  <a:srgbClr val="00384D"/>
                </a:solidFill>
                <a:latin typeface="Arial"/>
                <a:cs typeface="Arial"/>
              </a:rPr>
              <a:t>by </a:t>
            </a:r>
            <a:r>
              <a:rPr sz="3700" spc="85" dirty="0">
                <a:solidFill>
                  <a:srgbClr val="00384D"/>
                </a:solidFill>
                <a:latin typeface="Arial"/>
                <a:cs typeface="Arial"/>
              </a:rPr>
              <a:t>meningococcal</a:t>
            </a:r>
            <a:r>
              <a:rPr sz="3700" spc="-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700" spc="135" dirty="0">
                <a:solidFill>
                  <a:srgbClr val="00384D"/>
                </a:solidFill>
                <a:latin typeface="Arial"/>
                <a:cs typeface="Arial"/>
              </a:rPr>
              <a:t>bacteria.</a:t>
            </a:r>
            <a:endParaRPr sz="3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62021" y="7337878"/>
            <a:ext cx="7626350" cy="2559050"/>
          </a:xfrm>
          <a:custGeom>
            <a:avLst/>
            <a:gdLst/>
            <a:ahLst/>
            <a:cxnLst/>
            <a:rect l="l" t="t" r="r" b="b"/>
            <a:pathLst>
              <a:path w="7626350" h="2559050">
                <a:moveTo>
                  <a:pt x="7625978" y="2559050"/>
                </a:moveTo>
                <a:lnTo>
                  <a:pt x="1279496" y="2559050"/>
                </a:lnTo>
                <a:lnTo>
                  <a:pt x="1231562" y="2558168"/>
                </a:lnTo>
                <a:lnTo>
                  <a:pt x="1184043" y="2555541"/>
                </a:lnTo>
                <a:lnTo>
                  <a:pt x="1137000" y="2551200"/>
                </a:lnTo>
                <a:lnTo>
                  <a:pt x="1090464" y="2545176"/>
                </a:lnTo>
                <a:lnTo>
                  <a:pt x="1044467" y="2537500"/>
                </a:lnTo>
                <a:lnTo>
                  <a:pt x="999038" y="2528203"/>
                </a:lnTo>
                <a:lnTo>
                  <a:pt x="954209" y="2517316"/>
                </a:lnTo>
                <a:lnTo>
                  <a:pt x="910011" y="2504871"/>
                </a:lnTo>
                <a:lnTo>
                  <a:pt x="866474" y="2490897"/>
                </a:lnTo>
                <a:lnTo>
                  <a:pt x="823630" y="2475425"/>
                </a:lnTo>
                <a:lnTo>
                  <a:pt x="781510" y="2458488"/>
                </a:lnTo>
                <a:lnTo>
                  <a:pt x="740144" y="2440116"/>
                </a:lnTo>
                <a:lnTo>
                  <a:pt x="699564" y="2420339"/>
                </a:lnTo>
                <a:lnTo>
                  <a:pt x="659800" y="2399188"/>
                </a:lnTo>
                <a:lnTo>
                  <a:pt x="620884" y="2376696"/>
                </a:lnTo>
                <a:lnTo>
                  <a:pt x="582845" y="2352891"/>
                </a:lnTo>
                <a:lnTo>
                  <a:pt x="545716" y="2327806"/>
                </a:lnTo>
                <a:lnTo>
                  <a:pt x="509528" y="2301472"/>
                </a:lnTo>
                <a:lnTo>
                  <a:pt x="474310" y="2273919"/>
                </a:lnTo>
                <a:lnTo>
                  <a:pt x="440095" y="2245178"/>
                </a:lnTo>
                <a:lnTo>
                  <a:pt x="406912" y="2215280"/>
                </a:lnTo>
                <a:lnTo>
                  <a:pt x="374794" y="2184257"/>
                </a:lnTo>
                <a:lnTo>
                  <a:pt x="343770" y="2152138"/>
                </a:lnTo>
                <a:lnTo>
                  <a:pt x="313873" y="2118956"/>
                </a:lnTo>
                <a:lnTo>
                  <a:pt x="285132" y="2084740"/>
                </a:lnTo>
                <a:lnTo>
                  <a:pt x="257578" y="2049523"/>
                </a:lnTo>
                <a:lnTo>
                  <a:pt x="231244" y="2013334"/>
                </a:lnTo>
                <a:lnTo>
                  <a:pt x="206159" y="1976205"/>
                </a:lnTo>
                <a:lnTo>
                  <a:pt x="182355" y="1938167"/>
                </a:lnTo>
                <a:lnTo>
                  <a:pt x="159862" y="1899250"/>
                </a:lnTo>
                <a:lnTo>
                  <a:pt x="138712" y="1859487"/>
                </a:lnTo>
                <a:lnTo>
                  <a:pt x="118935" y="1818906"/>
                </a:lnTo>
                <a:lnTo>
                  <a:pt x="100562" y="1777541"/>
                </a:lnTo>
                <a:lnTo>
                  <a:pt x="83625" y="1735420"/>
                </a:lnTo>
                <a:lnTo>
                  <a:pt x="68154" y="1692576"/>
                </a:lnTo>
                <a:lnTo>
                  <a:pt x="54180" y="1649040"/>
                </a:lnTo>
                <a:lnTo>
                  <a:pt x="41734" y="1604842"/>
                </a:lnTo>
                <a:lnTo>
                  <a:pt x="30847" y="1560013"/>
                </a:lnTo>
                <a:lnTo>
                  <a:pt x="21550" y="1514584"/>
                </a:lnTo>
                <a:lnTo>
                  <a:pt x="13875" y="1468586"/>
                </a:lnTo>
                <a:lnTo>
                  <a:pt x="7851" y="1422050"/>
                </a:lnTo>
                <a:lnTo>
                  <a:pt x="3510" y="1375008"/>
                </a:lnTo>
                <a:lnTo>
                  <a:pt x="882" y="1327489"/>
                </a:lnTo>
                <a:lnTo>
                  <a:pt x="0" y="1279525"/>
                </a:lnTo>
                <a:lnTo>
                  <a:pt x="882" y="1231561"/>
                </a:lnTo>
                <a:lnTo>
                  <a:pt x="3510" y="1184042"/>
                </a:lnTo>
                <a:lnTo>
                  <a:pt x="7851" y="1137000"/>
                </a:lnTo>
                <a:lnTo>
                  <a:pt x="13875" y="1090464"/>
                </a:lnTo>
                <a:lnTo>
                  <a:pt x="21550" y="1044466"/>
                </a:lnTo>
                <a:lnTo>
                  <a:pt x="30847" y="999037"/>
                </a:lnTo>
                <a:lnTo>
                  <a:pt x="41734" y="954208"/>
                </a:lnTo>
                <a:lnTo>
                  <a:pt x="54180" y="910010"/>
                </a:lnTo>
                <a:lnTo>
                  <a:pt x="68154" y="866474"/>
                </a:lnTo>
                <a:lnTo>
                  <a:pt x="83625" y="823630"/>
                </a:lnTo>
                <a:lnTo>
                  <a:pt x="100562" y="781510"/>
                </a:lnTo>
                <a:lnTo>
                  <a:pt x="118935" y="740144"/>
                </a:lnTo>
                <a:lnTo>
                  <a:pt x="138712" y="699564"/>
                </a:lnTo>
                <a:lnTo>
                  <a:pt x="159862" y="659800"/>
                </a:lnTo>
                <a:lnTo>
                  <a:pt x="182355" y="620883"/>
                </a:lnTo>
                <a:lnTo>
                  <a:pt x="206159" y="582845"/>
                </a:lnTo>
                <a:lnTo>
                  <a:pt x="231244" y="545716"/>
                </a:lnTo>
                <a:lnTo>
                  <a:pt x="257578" y="509528"/>
                </a:lnTo>
                <a:lnTo>
                  <a:pt x="285132" y="474310"/>
                </a:lnTo>
                <a:lnTo>
                  <a:pt x="313873" y="440095"/>
                </a:lnTo>
                <a:lnTo>
                  <a:pt x="343770" y="406912"/>
                </a:lnTo>
                <a:lnTo>
                  <a:pt x="374794" y="374794"/>
                </a:lnTo>
                <a:lnTo>
                  <a:pt x="406912" y="343770"/>
                </a:lnTo>
                <a:lnTo>
                  <a:pt x="440095" y="313873"/>
                </a:lnTo>
                <a:lnTo>
                  <a:pt x="474310" y="285132"/>
                </a:lnTo>
                <a:lnTo>
                  <a:pt x="509528" y="257578"/>
                </a:lnTo>
                <a:lnTo>
                  <a:pt x="545716" y="231244"/>
                </a:lnTo>
                <a:lnTo>
                  <a:pt x="582845" y="206159"/>
                </a:lnTo>
                <a:lnTo>
                  <a:pt x="620884" y="182355"/>
                </a:lnTo>
                <a:lnTo>
                  <a:pt x="659800" y="159862"/>
                </a:lnTo>
                <a:lnTo>
                  <a:pt x="699564" y="138712"/>
                </a:lnTo>
                <a:lnTo>
                  <a:pt x="740144" y="118935"/>
                </a:lnTo>
                <a:lnTo>
                  <a:pt x="781510" y="100562"/>
                </a:lnTo>
                <a:lnTo>
                  <a:pt x="823630" y="83625"/>
                </a:lnTo>
                <a:lnTo>
                  <a:pt x="866474" y="68154"/>
                </a:lnTo>
                <a:lnTo>
                  <a:pt x="910011" y="54180"/>
                </a:lnTo>
                <a:lnTo>
                  <a:pt x="954209" y="41734"/>
                </a:lnTo>
                <a:lnTo>
                  <a:pt x="999038" y="30847"/>
                </a:lnTo>
                <a:lnTo>
                  <a:pt x="1044467" y="21550"/>
                </a:lnTo>
                <a:lnTo>
                  <a:pt x="1090464" y="13875"/>
                </a:lnTo>
                <a:lnTo>
                  <a:pt x="1137000" y="7851"/>
                </a:lnTo>
                <a:lnTo>
                  <a:pt x="1184043" y="3510"/>
                </a:lnTo>
                <a:lnTo>
                  <a:pt x="1231562" y="882"/>
                </a:lnTo>
                <a:lnTo>
                  <a:pt x="1279526" y="0"/>
                </a:lnTo>
                <a:lnTo>
                  <a:pt x="7625978" y="0"/>
                </a:lnTo>
                <a:lnTo>
                  <a:pt x="7625978" y="2559050"/>
                </a:lnTo>
                <a:close/>
              </a:path>
            </a:pathLst>
          </a:custGeom>
          <a:solidFill>
            <a:srgbClr val="FAB9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731520">
              <a:lnSpc>
                <a:spcPct val="114900"/>
              </a:lnSpc>
              <a:spcBef>
                <a:spcPts val="100"/>
              </a:spcBef>
            </a:pPr>
            <a:r>
              <a:rPr dirty="0"/>
              <a:t>that</a:t>
            </a:r>
            <a:r>
              <a:rPr spc="-155" dirty="0"/>
              <a:t> </a:t>
            </a:r>
            <a:r>
              <a:rPr dirty="0"/>
              <a:t>can</a:t>
            </a:r>
            <a:r>
              <a:rPr spc="-140" dirty="0"/>
              <a:t> </a:t>
            </a:r>
            <a:r>
              <a:rPr dirty="0"/>
              <a:t>start</a:t>
            </a:r>
            <a:r>
              <a:rPr spc="-140" dirty="0"/>
              <a:t> </a:t>
            </a:r>
            <a:r>
              <a:rPr spc="-100" dirty="0"/>
              <a:t>like</a:t>
            </a:r>
            <a:r>
              <a:rPr spc="-130" dirty="0"/>
              <a:t> </a:t>
            </a:r>
            <a:r>
              <a:rPr spc="70" dirty="0"/>
              <a:t>a</a:t>
            </a:r>
            <a:r>
              <a:rPr spc="-140" dirty="0"/>
              <a:t> </a:t>
            </a:r>
            <a:r>
              <a:rPr dirty="0"/>
              <a:t>bad</a:t>
            </a:r>
            <a:r>
              <a:rPr spc="-140" dirty="0"/>
              <a:t> </a:t>
            </a:r>
            <a:r>
              <a:rPr dirty="0"/>
              <a:t>case</a:t>
            </a:r>
            <a:r>
              <a:rPr spc="-140" dirty="0"/>
              <a:t> </a:t>
            </a:r>
            <a:r>
              <a:rPr spc="-25" dirty="0"/>
              <a:t>of </a:t>
            </a:r>
            <a:r>
              <a:rPr spc="-10" dirty="0"/>
              <a:t>flu</a:t>
            </a:r>
            <a:r>
              <a:rPr spc="-200" dirty="0"/>
              <a:t> </a:t>
            </a:r>
            <a:r>
              <a:rPr spc="-40" dirty="0"/>
              <a:t>but</a:t>
            </a:r>
            <a:r>
              <a:rPr spc="-150" dirty="0"/>
              <a:t> </a:t>
            </a:r>
            <a:r>
              <a:rPr spc="-85" dirty="0"/>
              <a:t>then</a:t>
            </a:r>
            <a:r>
              <a:rPr spc="-145" dirty="0"/>
              <a:t> </a:t>
            </a:r>
            <a:r>
              <a:rPr dirty="0"/>
              <a:t>get</a:t>
            </a:r>
            <a:r>
              <a:rPr spc="-150" dirty="0"/>
              <a:t> </a:t>
            </a:r>
            <a:r>
              <a:rPr spc="-110" dirty="0"/>
              <a:t>worse</a:t>
            </a:r>
            <a:r>
              <a:rPr spc="-120" dirty="0"/>
              <a:t> </a:t>
            </a:r>
            <a:r>
              <a:rPr spc="-20" dirty="0"/>
              <a:t>very </a:t>
            </a:r>
            <a:r>
              <a:rPr spc="-105" dirty="0"/>
              <a:t>quickly.</a:t>
            </a:r>
            <a:r>
              <a:rPr spc="-125" dirty="0"/>
              <a:t> </a:t>
            </a:r>
            <a:r>
              <a:rPr dirty="0"/>
              <a:t>A</a:t>
            </a:r>
            <a:r>
              <a:rPr spc="-204" dirty="0"/>
              <a:t> </a:t>
            </a:r>
            <a:r>
              <a:rPr spc="-25" dirty="0"/>
              <a:t>rash</a:t>
            </a:r>
            <a:r>
              <a:rPr spc="-165" dirty="0"/>
              <a:t> </a:t>
            </a:r>
            <a:r>
              <a:rPr dirty="0"/>
              <a:t>can</a:t>
            </a:r>
            <a:r>
              <a:rPr spc="-165" dirty="0"/>
              <a:t> </a:t>
            </a:r>
            <a:r>
              <a:rPr spc="-10" dirty="0"/>
              <a:t>develop, along</a:t>
            </a:r>
            <a:r>
              <a:rPr spc="-200" dirty="0"/>
              <a:t> </a:t>
            </a:r>
            <a:r>
              <a:rPr spc="-210" dirty="0"/>
              <a:t>with</a:t>
            </a:r>
            <a:r>
              <a:rPr spc="-45" dirty="0"/>
              <a:t> </a:t>
            </a:r>
            <a:r>
              <a:rPr spc="70" dirty="0"/>
              <a:t>a</a:t>
            </a:r>
            <a:r>
              <a:rPr spc="-120" dirty="0"/>
              <a:t> </a:t>
            </a:r>
            <a:r>
              <a:rPr dirty="0"/>
              <a:t>stiff</a:t>
            </a:r>
            <a:r>
              <a:rPr spc="-120" dirty="0"/>
              <a:t> </a:t>
            </a:r>
            <a:r>
              <a:rPr spc="-10" dirty="0"/>
              <a:t>neck.</a:t>
            </a:r>
          </a:p>
          <a:p>
            <a:pPr marL="12700" marR="2397125">
              <a:lnSpc>
                <a:spcPct val="114900"/>
              </a:lnSpc>
            </a:pPr>
            <a:r>
              <a:rPr spc="-10" dirty="0"/>
              <a:t>Early</a:t>
            </a:r>
            <a:r>
              <a:rPr spc="-185" dirty="0"/>
              <a:t> </a:t>
            </a:r>
            <a:r>
              <a:rPr spc="-35" dirty="0"/>
              <a:t>treatment</a:t>
            </a:r>
            <a:r>
              <a:rPr spc="-185" dirty="0"/>
              <a:t> </a:t>
            </a:r>
            <a:r>
              <a:rPr dirty="0"/>
              <a:t>can</a:t>
            </a:r>
            <a:r>
              <a:rPr spc="-185" dirty="0"/>
              <a:t> </a:t>
            </a:r>
            <a:r>
              <a:rPr spc="-25" dirty="0"/>
              <a:t>be </a:t>
            </a:r>
            <a:r>
              <a:rPr spc="-10" dirty="0"/>
              <a:t>lifesaving.</a:t>
            </a:r>
          </a:p>
          <a:p>
            <a:pPr>
              <a:lnSpc>
                <a:spcPct val="100000"/>
              </a:lnSpc>
              <a:spcBef>
                <a:spcPts val="3090"/>
              </a:spcBef>
            </a:pPr>
            <a:endParaRPr spc="-10" dirty="0"/>
          </a:p>
          <a:p>
            <a:pPr marL="12700">
              <a:lnSpc>
                <a:spcPct val="100000"/>
              </a:lnSpc>
              <a:tabLst>
                <a:tab pos="795020" algn="l"/>
                <a:tab pos="2571115" algn="l"/>
                <a:tab pos="3348354" algn="l"/>
                <a:tab pos="4787265" algn="l"/>
              </a:tabLst>
            </a:pPr>
            <a:r>
              <a:rPr sz="2200" dirty="0">
                <a:solidFill>
                  <a:srgbClr val="FFFFFF"/>
                </a:solidFill>
              </a:rPr>
              <a:t>T</a:t>
            </a:r>
            <a:r>
              <a:rPr sz="2200" spc="-300" dirty="0">
                <a:solidFill>
                  <a:srgbClr val="FFFFFF"/>
                </a:solidFill>
              </a:rPr>
              <a:t> </a:t>
            </a:r>
            <a:r>
              <a:rPr sz="2200" spc="-110" dirty="0">
                <a:solidFill>
                  <a:srgbClr val="FFFFFF"/>
                </a:solidFill>
              </a:rPr>
              <a:t>H</a:t>
            </a:r>
            <a:r>
              <a:rPr sz="2200" spc="-29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E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85" dirty="0">
                <a:solidFill>
                  <a:srgbClr val="FFFFFF"/>
                </a:solidFill>
              </a:rPr>
              <a:t>B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A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95" dirty="0">
                <a:solidFill>
                  <a:srgbClr val="FFFFFF"/>
                </a:solidFill>
              </a:rPr>
              <a:t>C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T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A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105" dirty="0">
                <a:solidFill>
                  <a:srgbClr val="FFFFFF"/>
                </a:solidFill>
              </a:rPr>
              <a:t>A</a:t>
            </a:r>
            <a:r>
              <a:rPr sz="2200" spc="-315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E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40" dirty="0">
                <a:solidFill>
                  <a:srgbClr val="FFFFFF"/>
                </a:solidFill>
              </a:rPr>
              <a:t>P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A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D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60" dirty="0">
                <a:solidFill>
                  <a:srgbClr val="FFFFFF"/>
                </a:solidFill>
              </a:rPr>
              <a:t>F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M</a:t>
            </a:r>
            <a:endParaRPr sz="2200"/>
          </a:p>
          <a:p>
            <a:pPr marL="12700">
              <a:lnSpc>
                <a:spcPct val="100000"/>
              </a:lnSpc>
              <a:spcBef>
                <a:spcPts val="434"/>
              </a:spcBef>
              <a:tabLst>
                <a:tab pos="1490345" algn="l"/>
                <a:tab pos="2081530" algn="l"/>
                <a:tab pos="3559810" algn="l"/>
                <a:tab pos="4114165" algn="l"/>
              </a:tabLst>
            </a:pPr>
            <a:r>
              <a:rPr sz="2200" spc="-140" dirty="0">
                <a:solidFill>
                  <a:srgbClr val="FFFFFF"/>
                </a:solidFill>
              </a:rPr>
              <a:t>P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N</a:t>
            </a:r>
            <a:r>
              <a:rPr sz="2200" dirty="0">
                <a:solidFill>
                  <a:srgbClr val="FFFFFF"/>
                </a:solidFill>
              </a:rPr>
              <a:t>	T</a:t>
            </a:r>
            <a:r>
              <a:rPr sz="2200" spc="-29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O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140" dirty="0">
                <a:solidFill>
                  <a:srgbClr val="FFFFFF"/>
                </a:solidFill>
              </a:rPr>
              <a:t>P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N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85" dirty="0">
                <a:solidFill>
                  <a:srgbClr val="FFFFFF"/>
                </a:solidFill>
              </a:rPr>
              <a:t>B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Y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140" dirty="0">
                <a:solidFill>
                  <a:srgbClr val="FFFFFF"/>
                </a:solidFill>
              </a:rPr>
              <a:t>P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5" dirty="0">
                <a:solidFill>
                  <a:srgbClr val="FFFFFF"/>
                </a:solidFill>
              </a:rPr>
              <a:t>L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85" dirty="0">
                <a:solidFill>
                  <a:srgbClr val="FFFFFF"/>
                </a:solidFill>
              </a:rPr>
              <a:t>N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20" dirty="0">
                <a:solidFill>
                  <a:srgbClr val="FFFFFF"/>
                </a:solidFill>
              </a:rPr>
              <a:t>G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D</a:t>
            </a:r>
            <a:endParaRPr sz="2200"/>
          </a:p>
          <a:p>
            <a:pPr marL="12700" marR="5080">
              <a:lnSpc>
                <a:spcPct val="116500"/>
              </a:lnSpc>
              <a:tabLst>
                <a:tab pos="935355" algn="l"/>
                <a:tab pos="1214120" algn="l"/>
                <a:tab pos="1384300" algn="l"/>
                <a:tab pos="1497965" algn="l"/>
                <a:tab pos="2106930" algn="l"/>
                <a:tab pos="2926080" algn="l"/>
                <a:tab pos="3222625" algn="l"/>
                <a:tab pos="3914140" algn="l"/>
                <a:tab pos="4004945" algn="l"/>
                <a:tab pos="4220845" algn="l"/>
                <a:tab pos="4261485" algn="l"/>
                <a:tab pos="4812030" algn="l"/>
                <a:tab pos="5226050" algn="l"/>
              </a:tabLst>
            </a:pPr>
            <a:r>
              <a:rPr sz="2200" spc="-95" dirty="0">
                <a:solidFill>
                  <a:srgbClr val="FFFFFF"/>
                </a:solidFill>
              </a:rPr>
              <a:t>C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5" dirty="0">
                <a:solidFill>
                  <a:srgbClr val="FFFFFF"/>
                </a:solidFill>
              </a:rPr>
              <a:t>L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E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95" dirty="0">
                <a:solidFill>
                  <a:srgbClr val="FFFFFF"/>
                </a:solidFill>
              </a:rPr>
              <a:t>C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85" dirty="0">
                <a:solidFill>
                  <a:srgbClr val="FFFFFF"/>
                </a:solidFill>
              </a:rPr>
              <a:t>N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T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A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95" dirty="0">
                <a:solidFill>
                  <a:srgbClr val="FFFFFF"/>
                </a:solidFill>
              </a:rPr>
              <a:t>C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T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320" dirty="0">
                <a:solidFill>
                  <a:srgbClr val="FFFFFF"/>
                </a:solidFill>
              </a:rPr>
              <a:t>–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575" dirty="0">
                <a:solidFill>
                  <a:srgbClr val="FFFFFF"/>
                </a:solidFill>
              </a:rPr>
              <a:t> 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90" dirty="0">
                <a:solidFill>
                  <a:srgbClr val="FFFFFF"/>
                </a:solidFill>
              </a:rPr>
              <a:t>U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95" dirty="0">
                <a:solidFill>
                  <a:srgbClr val="FFFFFF"/>
                </a:solidFill>
              </a:rPr>
              <a:t>C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H		</a:t>
            </a:r>
            <a:r>
              <a:rPr sz="2200" spc="-105" dirty="0">
                <a:solidFill>
                  <a:srgbClr val="FFFFFF"/>
                </a:solidFill>
              </a:rPr>
              <a:t>A</a:t>
            </a:r>
            <a:r>
              <a:rPr sz="2200" spc="-31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S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95" dirty="0">
                <a:solidFill>
                  <a:srgbClr val="FFFFFF"/>
                </a:solidFill>
              </a:rPr>
              <a:t>C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90" dirty="0">
                <a:solidFill>
                  <a:srgbClr val="FFFFFF"/>
                </a:solidFill>
              </a:rPr>
              <a:t>U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20" dirty="0">
                <a:solidFill>
                  <a:srgbClr val="FFFFFF"/>
                </a:solidFill>
              </a:rPr>
              <a:t>G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10" dirty="0">
                <a:solidFill>
                  <a:srgbClr val="FFFFFF"/>
                </a:solidFill>
              </a:rPr>
              <a:t>H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85" dirty="0">
                <a:solidFill>
                  <a:srgbClr val="FFFFFF"/>
                </a:solidFill>
              </a:rPr>
              <a:t>N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20" dirty="0">
                <a:solidFill>
                  <a:srgbClr val="FFFFFF"/>
                </a:solidFill>
              </a:rPr>
              <a:t>G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, </a:t>
            </a:r>
            <a:r>
              <a:rPr sz="2200" spc="-114" dirty="0">
                <a:solidFill>
                  <a:srgbClr val="FFFFFF"/>
                </a:solidFill>
              </a:rPr>
              <a:t>K</a:t>
            </a:r>
            <a:r>
              <a:rPr sz="2200" spc="-315" dirty="0">
                <a:solidFill>
                  <a:srgbClr val="FFFFFF"/>
                </a:solidFill>
              </a:rPr>
              <a:t> 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85" dirty="0">
                <a:solidFill>
                  <a:srgbClr val="FFFFFF"/>
                </a:solidFill>
              </a:rPr>
              <a:t>N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G</a:t>
            </a:r>
            <a:r>
              <a:rPr sz="2200" dirty="0">
                <a:solidFill>
                  <a:srgbClr val="FFFFFF"/>
                </a:solidFill>
              </a:rPr>
              <a:t>		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R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85" dirty="0">
                <a:solidFill>
                  <a:srgbClr val="FFFFFF"/>
                </a:solidFill>
              </a:rPr>
              <a:t>N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Z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85" dirty="0">
                <a:solidFill>
                  <a:srgbClr val="FFFFFF"/>
                </a:solidFill>
              </a:rPr>
              <a:t>N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G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320" dirty="0">
                <a:solidFill>
                  <a:srgbClr val="FFFFFF"/>
                </a:solidFill>
              </a:rPr>
              <a:t>–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210" dirty="0">
                <a:solidFill>
                  <a:srgbClr val="FFFFFF"/>
                </a:solidFill>
              </a:rPr>
              <a:t>W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T</a:t>
            </a:r>
            <a:r>
              <a:rPr sz="2200" spc="-30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H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90" dirty="0">
                <a:solidFill>
                  <a:srgbClr val="FFFFFF"/>
                </a:solidFill>
              </a:rPr>
              <a:t>S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85" dirty="0">
                <a:solidFill>
                  <a:srgbClr val="FFFFFF"/>
                </a:solidFill>
              </a:rPr>
              <a:t>M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0" dirty="0">
                <a:solidFill>
                  <a:srgbClr val="FFFFFF"/>
                </a:solidFill>
              </a:rPr>
              <a:t>O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85" dirty="0">
                <a:solidFill>
                  <a:srgbClr val="FFFFFF"/>
                </a:solidFill>
              </a:rPr>
              <a:t>N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14" dirty="0">
                <a:solidFill>
                  <a:srgbClr val="FFFFFF"/>
                </a:solidFill>
              </a:rPr>
              <a:t>E </a:t>
            </a:r>
            <a:r>
              <a:rPr sz="2200" spc="-210" dirty="0">
                <a:solidFill>
                  <a:srgbClr val="FFFFFF"/>
                </a:solidFill>
              </a:rPr>
              <a:t>W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10" dirty="0">
                <a:solidFill>
                  <a:srgbClr val="FFFFFF"/>
                </a:solidFill>
              </a:rPr>
              <a:t>H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O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1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S</a:t>
            </a:r>
            <a:r>
              <a:rPr sz="2200" dirty="0">
                <a:solidFill>
                  <a:srgbClr val="FFFFFF"/>
                </a:solidFill>
              </a:rPr>
              <a:t>	</a:t>
            </a:r>
            <a:r>
              <a:rPr sz="2200" spc="-95" dirty="0">
                <a:solidFill>
                  <a:srgbClr val="FFFFFF"/>
                </a:solidFill>
              </a:rPr>
              <a:t>C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A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85" dirty="0">
                <a:solidFill>
                  <a:srgbClr val="FFFFFF"/>
                </a:solidFill>
              </a:rPr>
              <a:t>Y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85" dirty="0">
                <a:solidFill>
                  <a:srgbClr val="FFFFFF"/>
                </a:solidFill>
              </a:rPr>
              <a:t>N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G</a:t>
            </a:r>
            <a:r>
              <a:rPr sz="2200" dirty="0">
                <a:solidFill>
                  <a:srgbClr val="FFFFFF"/>
                </a:solidFill>
              </a:rPr>
              <a:t>	T</a:t>
            </a:r>
            <a:r>
              <a:rPr sz="2200" spc="-300" dirty="0">
                <a:solidFill>
                  <a:srgbClr val="FFFFFF"/>
                </a:solidFill>
              </a:rPr>
              <a:t> </a:t>
            </a:r>
            <a:r>
              <a:rPr sz="2200" spc="-110" dirty="0">
                <a:solidFill>
                  <a:srgbClr val="FFFFFF"/>
                </a:solidFill>
              </a:rPr>
              <a:t>H</a:t>
            </a:r>
            <a:r>
              <a:rPr sz="2200" spc="-29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E</a:t>
            </a:r>
            <a:r>
              <a:rPr sz="2200" dirty="0">
                <a:solidFill>
                  <a:srgbClr val="FFFFFF"/>
                </a:solidFill>
              </a:rPr>
              <a:t>		</a:t>
            </a:r>
            <a:r>
              <a:rPr sz="2200" spc="-85" dirty="0">
                <a:solidFill>
                  <a:srgbClr val="FFFFFF"/>
                </a:solidFill>
              </a:rPr>
              <a:t>B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A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95" dirty="0">
                <a:solidFill>
                  <a:srgbClr val="FFFFFF"/>
                </a:solidFill>
              </a:rPr>
              <a:t>C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dirty="0">
                <a:solidFill>
                  <a:srgbClr val="FFFFFF"/>
                </a:solidFill>
              </a:rPr>
              <a:t>T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100" dirty="0">
                <a:solidFill>
                  <a:srgbClr val="FFFFFF"/>
                </a:solidFill>
              </a:rPr>
              <a:t>E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R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470" dirty="0">
                <a:solidFill>
                  <a:srgbClr val="FFFFFF"/>
                </a:solidFill>
              </a:rPr>
              <a:t>I</a:t>
            </a:r>
            <a:r>
              <a:rPr sz="2200" spc="-310" dirty="0">
                <a:solidFill>
                  <a:srgbClr val="FFFFFF"/>
                </a:solidFill>
              </a:rPr>
              <a:t> </a:t>
            </a:r>
            <a:r>
              <a:rPr sz="2200" spc="-105" dirty="0">
                <a:solidFill>
                  <a:srgbClr val="FFFFFF"/>
                </a:solidFill>
              </a:rPr>
              <a:t>A</a:t>
            </a:r>
            <a:r>
              <a:rPr sz="2200" spc="-305" dirty="0">
                <a:solidFill>
                  <a:srgbClr val="FFFFFF"/>
                </a:solidFill>
              </a:rPr>
              <a:t> </a:t>
            </a:r>
            <a:r>
              <a:rPr sz="2200" spc="-50" dirty="0">
                <a:solidFill>
                  <a:srgbClr val="FFFFFF"/>
                </a:solidFill>
              </a:rPr>
              <a:t>.</a:t>
            </a:r>
            <a:endParaRPr sz="2200"/>
          </a:p>
        </p:txBody>
      </p:sp>
      <p:sp>
        <p:nvSpPr>
          <p:cNvPr id="7" name="object 7"/>
          <p:cNvSpPr txBox="1"/>
          <p:nvPr/>
        </p:nvSpPr>
        <p:spPr>
          <a:xfrm>
            <a:off x="2336951" y="9607890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5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79677" y="3659282"/>
            <a:ext cx="4646930" cy="2711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0655" algn="ctr">
              <a:lnSpc>
                <a:spcPts val="7090"/>
              </a:lnSpc>
              <a:spcBef>
                <a:spcPts val="100"/>
              </a:spcBef>
            </a:pPr>
            <a:r>
              <a:rPr sz="6000" b="1" spc="555" dirty="0">
                <a:solidFill>
                  <a:srgbClr val="00384D"/>
                </a:solidFill>
                <a:latin typeface="Arial"/>
                <a:cs typeface="Arial"/>
              </a:rPr>
              <a:t>What</a:t>
            </a:r>
            <a:endParaRPr sz="6000">
              <a:latin typeface="Arial"/>
              <a:cs typeface="Arial"/>
            </a:endParaRPr>
          </a:p>
          <a:p>
            <a:pPr marL="12700" marR="5080" indent="-635" algn="ctr">
              <a:lnSpc>
                <a:spcPts val="6970"/>
              </a:lnSpc>
              <a:spcBef>
                <a:spcPts val="220"/>
              </a:spcBef>
            </a:pPr>
            <a:r>
              <a:rPr sz="6000" b="1" spc="-25" dirty="0">
                <a:solidFill>
                  <a:srgbClr val="00384D"/>
                </a:solidFill>
                <a:latin typeface="Arial"/>
                <a:cs typeface="Arial"/>
              </a:rPr>
              <a:t>is </a:t>
            </a:r>
            <a:r>
              <a:rPr sz="6000" b="1" spc="250" dirty="0">
                <a:solidFill>
                  <a:srgbClr val="00384D"/>
                </a:solidFill>
                <a:latin typeface="Arial"/>
                <a:cs typeface="Arial"/>
              </a:rPr>
              <a:t>MenACWY?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398DBAA-F800-1254-EDDB-1D9C89387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97"/>
    </mc:Choice>
    <mc:Fallback xmlns="">
      <p:transition spd="slow" advTm="37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6106" y="2658103"/>
            <a:ext cx="17195800" cy="6540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00"/>
              </a:lnSpc>
              <a:spcBef>
                <a:spcPts val="100"/>
              </a:spcBef>
            </a:pP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Meningococcal </a:t>
            </a:r>
            <a:r>
              <a:rPr sz="3100" b="1" spc="-30" dirty="0">
                <a:solidFill>
                  <a:srgbClr val="FAB90D"/>
                </a:solidFill>
                <a:latin typeface="Tahoma"/>
                <a:cs typeface="Tahoma"/>
              </a:rPr>
              <a:t>disease</a:t>
            </a: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130" dirty="0">
                <a:solidFill>
                  <a:srgbClr val="FAB90D"/>
                </a:solidFill>
                <a:latin typeface="Tahoma"/>
                <a:cs typeface="Tahoma"/>
              </a:rPr>
              <a:t>(meningitis</a:t>
            </a: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and</a:t>
            </a: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 septicaemia)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is</a:t>
            </a: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70" dirty="0">
                <a:solidFill>
                  <a:srgbClr val="FAB90D"/>
                </a:solidFill>
                <a:latin typeface="Tahoma"/>
                <a:cs typeface="Tahoma"/>
              </a:rPr>
              <a:t>a</a:t>
            </a: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rare</a:t>
            </a: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but</a:t>
            </a: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90" dirty="0">
                <a:solidFill>
                  <a:srgbClr val="FAB90D"/>
                </a:solidFill>
                <a:latin typeface="Tahoma"/>
                <a:cs typeface="Tahoma"/>
              </a:rPr>
              <a:t>life-</a:t>
            </a:r>
            <a:r>
              <a:rPr sz="3100" b="1" spc="-50" dirty="0">
                <a:solidFill>
                  <a:srgbClr val="FAB90D"/>
                </a:solidFill>
                <a:latin typeface="Tahoma"/>
                <a:cs typeface="Tahoma"/>
              </a:rPr>
              <a:t>threatening</a:t>
            </a:r>
            <a:r>
              <a:rPr sz="3100" b="1" spc="-6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10" dirty="0">
                <a:solidFill>
                  <a:srgbClr val="FAB90D"/>
                </a:solidFill>
                <a:latin typeface="Tahoma"/>
                <a:cs typeface="Tahoma"/>
              </a:rPr>
              <a:t>disease </a:t>
            </a:r>
            <a:r>
              <a:rPr sz="3100" b="1" spc="-40" dirty="0">
                <a:solidFill>
                  <a:srgbClr val="FAB90D"/>
                </a:solidFill>
                <a:latin typeface="Tahoma"/>
                <a:cs typeface="Tahoma"/>
              </a:rPr>
              <a:t>caused</a:t>
            </a:r>
            <a:r>
              <a:rPr sz="3100" b="1" spc="-114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by</a:t>
            </a:r>
            <a:r>
              <a:rPr sz="3100" b="1" spc="-114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70" dirty="0">
                <a:solidFill>
                  <a:srgbClr val="FAB90D"/>
                </a:solidFill>
                <a:latin typeface="Tahoma"/>
                <a:cs typeface="Tahoma"/>
              </a:rPr>
              <a:t>meningococcal</a:t>
            </a:r>
            <a:r>
              <a:rPr sz="3100" b="1" spc="-114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10" dirty="0">
                <a:solidFill>
                  <a:srgbClr val="FAB90D"/>
                </a:solidFill>
                <a:latin typeface="Tahoma"/>
                <a:cs typeface="Tahoma"/>
              </a:rPr>
              <a:t>bacteria.</a:t>
            </a: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3100">
              <a:latin typeface="Tahoma"/>
              <a:cs typeface="Tahoma"/>
            </a:endParaRPr>
          </a:p>
          <a:p>
            <a:pPr marL="12700" marR="5080" algn="just">
              <a:lnSpc>
                <a:spcPct val="114900"/>
              </a:lnSpc>
              <a:spcBef>
                <a:spcPts val="5"/>
              </a:spcBef>
            </a:pP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Older</a:t>
            </a:r>
            <a:r>
              <a:rPr sz="3100" b="1" spc="-13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25" dirty="0">
                <a:solidFill>
                  <a:srgbClr val="00384D"/>
                </a:solidFill>
                <a:latin typeface="Tahoma"/>
                <a:cs typeface="Tahoma"/>
              </a:rPr>
              <a:t>teenagers</a:t>
            </a:r>
            <a:r>
              <a:rPr sz="3100" b="1" spc="-8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and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180" dirty="0">
                <a:solidFill>
                  <a:srgbClr val="00384D"/>
                </a:solidFill>
                <a:latin typeface="Tahoma"/>
                <a:cs typeface="Tahoma"/>
              </a:rPr>
              <a:t>new</a:t>
            </a:r>
            <a:r>
              <a:rPr sz="3100" b="1" spc="-5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85" dirty="0">
                <a:solidFill>
                  <a:srgbClr val="00384D"/>
                </a:solidFill>
                <a:latin typeface="Tahoma"/>
                <a:cs typeface="Tahoma"/>
              </a:rPr>
              <a:t>university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65" dirty="0">
                <a:solidFill>
                  <a:srgbClr val="00384D"/>
                </a:solidFill>
                <a:latin typeface="Tahoma"/>
                <a:cs typeface="Tahoma"/>
              </a:rPr>
              <a:t>students</a:t>
            </a:r>
            <a:r>
              <a:rPr sz="3100" b="1" spc="-8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are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at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80" dirty="0">
                <a:solidFill>
                  <a:srgbClr val="00384D"/>
                </a:solidFill>
                <a:latin typeface="Tahoma"/>
                <a:cs typeface="Tahoma"/>
              </a:rPr>
              <a:t>higher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65" dirty="0">
                <a:solidFill>
                  <a:srgbClr val="00384D"/>
                </a:solidFill>
                <a:latin typeface="Tahoma"/>
                <a:cs typeface="Tahoma"/>
              </a:rPr>
              <a:t>risk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of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70" dirty="0">
                <a:solidFill>
                  <a:srgbClr val="00384D"/>
                </a:solidFill>
                <a:latin typeface="Tahoma"/>
                <a:cs typeface="Tahoma"/>
              </a:rPr>
              <a:t>infection</a:t>
            </a:r>
            <a:r>
              <a:rPr sz="3100" b="1" spc="-8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35" dirty="0">
                <a:solidFill>
                  <a:srgbClr val="00384D"/>
                </a:solidFill>
                <a:latin typeface="Tahoma"/>
                <a:cs typeface="Tahoma"/>
              </a:rPr>
              <a:t>because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20" dirty="0">
                <a:solidFill>
                  <a:srgbClr val="00384D"/>
                </a:solidFill>
                <a:latin typeface="Tahoma"/>
                <a:cs typeface="Tahoma"/>
              </a:rPr>
              <a:t>many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of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them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mix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closely</a:t>
            </a:r>
            <a:r>
              <a:rPr sz="3100" b="1" spc="6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90" dirty="0">
                <a:solidFill>
                  <a:srgbClr val="00384D"/>
                </a:solidFill>
                <a:latin typeface="Tahoma"/>
                <a:cs typeface="Tahoma"/>
              </a:rPr>
              <a:t>with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lots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of</a:t>
            </a:r>
            <a:r>
              <a:rPr sz="3100" b="1" spc="6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40" dirty="0">
                <a:solidFill>
                  <a:srgbClr val="00384D"/>
                </a:solidFill>
                <a:latin typeface="Tahoma"/>
                <a:cs typeface="Tahoma"/>
              </a:rPr>
              <a:t>new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people,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some</a:t>
            </a:r>
            <a:r>
              <a:rPr sz="3100" b="1" spc="6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of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60" dirty="0">
                <a:solidFill>
                  <a:srgbClr val="00384D"/>
                </a:solidFill>
                <a:latin typeface="Tahoma"/>
                <a:cs typeface="Tahoma"/>
              </a:rPr>
              <a:t>whom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may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105" dirty="0">
                <a:solidFill>
                  <a:srgbClr val="00384D"/>
                </a:solidFill>
                <a:latin typeface="Tahoma"/>
                <a:cs typeface="Tahoma"/>
              </a:rPr>
              <a:t>unknowingly</a:t>
            </a:r>
            <a:r>
              <a:rPr sz="3100" b="1" spc="6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carry</a:t>
            </a:r>
            <a:r>
              <a:rPr sz="3100" b="1" spc="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25" dirty="0">
                <a:solidFill>
                  <a:srgbClr val="00384D"/>
                </a:solidFill>
                <a:latin typeface="Tahoma"/>
                <a:cs typeface="Tahoma"/>
              </a:rPr>
              <a:t>the </a:t>
            </a:r>
            <a:r>
              <a:rPr sz="3100" b="1" spc="-70" dirty="0">
                <a:solidFill>
                  <a:srgbClr val="00384D"/>
                </a:solidFill>
                <a:latin typeface="Tahoma"/>
                <a:cs typeface="Tahoma"/>
              </a:rPr>
              <a:t>meningococcal</a:t>
            </a:r>
            <a:r>
              <a:rPr sz="3100" b="1" spc="-12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20" dirty="0">
                <a:solidFill>
                  <a:srgbClr val="00384D"/>
                </a:solidFill>
                <a:latin typeface="Tahoma"/>
                <a:cs typeface="Tahoma"/>
              </a:rPr>
              <a:t>bacteria</a:t>
            </a:r>
            <a:r>
              <a:rPr sz="3100" b="1" spc="-12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at</a:t>
            </a:r>
            <a:r>
              <a:rPr sz="3100" b="1" spc="-114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45" dirty="0">
                <a:solidFill>
                  <a:srgbClr val="00384D"/>
                </a:solidFill>
                <a:latin typeface="Tahoma"/>
                <a:cs typeface="Tahoma"/>
              </a:rPr>
              <a:t>the</a:t>
            </a:r>
            <a:r>
              <a:rPr sz="3100" b="1" spc="-12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back</a:t>
            </a:r>
            <a:r>
              <a:rPr sz="3100" b="1" spc="-12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of</a:t>
            </a:r>
            <a:r>
              <a:rPr sz="3100" b="1" spc="-114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80" dirty="0">
                <a:solidFill>
                  <a:srgbClr val="00384D"/>
                </a:solidFill>
                <a:latin typeface="Tahoma"/>
                <a:cs typeface="Tahoma"/>
              </a:rPr>
              <a:t>their</a:t>
            </a:r>
            <a:r>
              <a:rPr sz="3100" b="1" spc="-12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60" dirty="0">
                <a:solidFill>
                  <a:srgbClr val="00384D"/>
                </a:solidFill>
                <a:latin typeface="Tahoma"/>
                <a:cs typeface="Tahoma"/>
              </a:rPr>
              <a:t>nose</a:t>
            </a:r>
            <a:r>
              <a:rPr sz="3100" b="1" spc="-12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and</a:t>
            </a:r>
            <a:r>
              <a:rPr sz="3100" b="1" spc="-114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10" dirty="0">
                <a:solidFill>
                  <a:srgbClr val="00384D"/>
                </a:solidFill>
                <a:latin typeface="Tahoma"/>
                <a:cs typeface="Tahoma"/>
              </a:rPr>
              <a:t>throat.</a:t>
            </a: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3100">
              <a:latin typeface="Tahoma"/>
              <a:cs typeface="Tahoma"/>
            </a:endParaRPr>
          </a:p>
          <a:p>
            <a:pPr marL="12700" marR="5080" algn="just">
              <a:lnSpc>
                <a:spcPct val="114900"/>
              </a:lnSpc>
            </a:pP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Anyone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who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is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eligible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for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the</a:t>
            </a:r>
            <a:r>
              <a:rPr sz="3100" b="1" spc="54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20" dirty="0">
                <a:solidFill>
                  <a:srgbClr val="FAB90D"/>
                </a:solidFill>
                <a:latin typeface="Tahoma"/>
                <a:cs typeface="Tahoma"/>
              </a:rPr>
              <a:t>MenACWY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vaccine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should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have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it,</a:t>
            </a:r>
            <a:r>
              <a:rPr sz="3100" b="1" spc="54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even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if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they</a:t>
            </a:r>
            <a:r>
              <a:rPr sz="3100" b="1" spc="54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20" dirty="0">
                <a:solidFill>
                  <a:srgbClr val="FAB90D"/>
                </a:solidFill>
                <a:latin typeface="Tahoma"/>
                <a:cs typeface="Tahoma"/>
              </a:rPr>
              <a:t>have </a:t>
            </a:r>
            <a:r>
              <a:rPr sz="3100" b="1" spc="-75" dirty="0">
                <a:solidFill>
                  <a:srgbClr val="FAB90D"/>
                </a:solidFill>
                <a:latin typeface="Tahoma"/>
                <a:cs typeface="Tahoma"/>
              </a:rPr>
              <a:t>previously</a:t>
            </a:r>
            <a:r>
              <a:rPr sz="3100" b="1" spc="-15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dirty="0">
                <a:solidFill>
                  <a:srgbClr val="FAB90D"/>
                </a:solidFill>
                <a:latin typeface="Tahoma"/>
                <a:cs typeface="Tahoma"/>
              </a:rPr>
              <a:t>had</a:t>
            </a:r>
            <a:r>
              <a:rPr sz="3100" b="1" spc="-13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45" dirty="0">
                <a:solidFill>
                  <a:srgbClr val="FAB90D"/>
                </a:solidFill>
                <a:latin typeface="Tahoma"/>
                <a:cs typeface="Tahoma"/>
              </a:rPr>
              <a:t>the</a:t>
            </a:r>
            <a:r>
              <a:rPr sz="3100" b="1" spc="-120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155" dirty="0">
                <a:solidFill>
                  <a:srgbClr val="FAB90D"/>
                </a:solidFill>
                <a:latin typeface="Tahoma"/>
                <a:cs typeface="Tahoma"/>
              </a:rPr>
              <a:t>MenC</a:t>
            </a:r>
            <a:r>
              <a:rPr sz="3100" b="1" spc="-75" dirty="0">
                <a:solidFill>
                  <a:srgbClr val="FAB90D"/>
                </a:solidFill>
                <a:latin typeface="Tahoma"/>
                <a:cs typeface="Tahoma"/>
              </a:rPr>
              <a:t> </a:t>
            </a:r>
            <a:r>
              <a:rPr sz="3100" b="1" spc="-10" dirty="0">
                <a:solidFill>
                  <a:srgbClr val="FAB90D"/>
                </a:solidFill>
                <a:latin typeface="Tahoma"/>
                <a:cs typeface="Tahoma"/>
              </a:rPr>
              <a:t>vaccine.</a:t>
            </a:r>
            <a:endParaRPr sz="3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endParaRPr sz="3100">
              <a:latin typeface="Tahoma"/>
              <a:cs typeface="Tahoma"/>
            </a:endParaRPr>
          </a:p>
          <a:p>
            <a:pPr marL="12700" marR="5080" algn="just">
              <a:lnSpc>
                <a:spcPct val="114900"/>
              </a:lnSpc>
            </a:pP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The</a:t>
            </a:r>
            <a:r>
              <a:rPr sz="3100" b="1" spc="75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MenACWY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vaccine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is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highly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effective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in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preventing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illness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caused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by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dirty="0">
                <a:solidFill>
                  <a:srgbClr val="00384D"/>
                </a:solidFill>
                <a:latin typeface="Tahoma"/>
                <a:cs typeface="Tahoma"/>
              </a:rPr>
              <a:t>the</a:t>
            </a:r>
            <a:r>
              <a:rPr sz="3100" b="1" spc="80" dirty="0">
                <a:solidFill>
                  <a:srgbClr val="00384D"/>
                </a:solidFill>
                <a:latin typeface="Tahoma"/>
                <a:cs typeface="Tahoma"/>
              </a:rPr>
              <a:t>  </a:t>
            </a:r>
            <a:r>
              <a:rPr sz="3100" b="1" spc="165" dirty="0">
                <a:solidFill>
                  <a:srgbClr val="00384D"/>
                </a:solidFill>
                <a:latin typeface="Tahoma"/>
                <a:cs typeface="Tahoma"/>
              </a:rPr>
              <a:t>4 </a:t>
            </a:r>
            <a:r>
              <a:rPr sz="3100" b="1" spc="-70" dirty="0">
                <a:solidFill>
                  <a:srgbClr val="00384D"/>
                </a:solidFill>
                <a:latin typeface="Tahoma"/>
                <a:cs typeface="Tahoma"/>
              </a:rPr>
              <a:t>meningococcal</a:t>
            </a:r>
            <a:r>
              <a:rPr sz="3100" b="1" spc="-15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85" dirty="0">
                <a:solidFill>
                  <a:srgbClr val="00384D"/>
                </a:solidFill>
                <a:latin typeface="Tahoma"/>
                <a:cs typeface="Tahoma"/>
              </a:rPr>
              <a:t>strains,</a:t>
            </a:r>
            <a:r>
              <a:rPr sz="3100" b="1" spc="-10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120" dirty="0">
                <a:solidFill>
                  <a:srgbClr val="00384D"/>
                </a:solidFill>
                <a:latin typeface="Tahoma"/>
                <a:cs typeface="Tahoma"/>
              </a:rPr>
              <a:t>including</a:t>
            </a:r>
            <a:r>
              <a:rPr sz="3100" b="1" spc="-10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45" dirty="0">
                <a:solidFill>
                  <a:srgbClr val="00384D"/>
                </a:solidFill>
                <a:latin typeface="Tahoma"/>
                <a:cs typeface="Tahoma"/>
              </a:rPr>
              <a:t>the</a:t>
            </a:r>
            <a:r>
              <a:rPr sz="3100" b="1" spc="-10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80" dirty="0">
                <a:solidFill>
                  <a:srgbClr val="00384D"/>
                </a:solidFill>
                <a:latin typeface="Tahoma"/>
                <a:cs typeface="Tahoma"/>
              </a:rPr>
              <a:t>extremely</a:t>
            </a:r>
            <a:r>
              <a:rPr sz="3100" b="1" spc="-10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55" dirty="0">
                <a:solidFill>
                  <a:srgbClr val="00384D"/>
                </a:solidFill>
                <a:latin typeface="Tahoma"/>
                <a:cs typeface="Tahoma"/>
              </a:rPr>
              <a:t>harmful</a:t>
            </a:r>
            <a:r>
              <a:rPr sz="3100" b="1" spc="-100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200" dirty="0">
                <a:solidFill>
                  <a:srgbClr val="00384D"/>
                </a:solidFill>
                <a:latin typeface="Tahoma"/>
                <a:cs typeface="Tahoma"/>
              </a:rPr>
              <a:t>MenW</a:t>
            </a:r>
            <a:r>
              <a:rPr sz="3100" b="1" spc="-45" dirty="0">
                <a:solidFill>
                  <a:srgbClr val="00384D"/>
                </a:solidFill>
                <a:latin typeface="Tahoma"/>
                <a:cs typeface="Tahoma"/>
              </a:rPr>
              <a:t> </a:t>
            </a:r>
            <a:r>
              <a:rPr sz="3100" b="1" spc="-10" dirty="0">
                <a:solidFill>
                  <a:srgbClr val="00384D"/>
                </a:solidFill>
                <a:latin typeface="Tahoma"/>
                <a:cs typeface="Tahoma"/>
              </a:rPr>
              <a:t>strain.</a:t>
            </a:r>
            <a:endParaRPr sz="31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94350" y="9610614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4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4216" rIns="0" bIns="0" rtlCol="0">
            <a:spAutoFit/>
          </a:bodyPr>
          <a:lstStyle/>
          <a:p>
            <a:pPr marL="5989320" marR="5080" indent="-3712845">
              <a:lnSpc>
                <a:spcPct val="116700"/>
              </a:lnSpc>
              <a:spcBef>
                <a:spcPts val="95"/>
              </a:spcBef>
            </a:pPr>
            <a:r>
              <a:rPr sz="4500" b="1" spc="254" dirty="0">
                <a:solidFill>
                  <a:srgbClr val="00384D"/>
                </a:solidFill>
                <a:latin typeface="Arial"/>
                <a:cs typeface="Arial"/>
              </a:rPr>
              <a:t>Why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210" dirty="0">
                <a:solidFill>
                  <a:srgbClr val="00384D"/>
                </a:solidFill>
                <a:latin typeface="Arial"/>
                <a:cs typeface="Arial"/>
              </a:rPr>
              <a:t>teenagers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80" dirty="0">
                <a:solidFill>
                  <a:srgbClr val="00384D"/>
                </a:solidFill>
                <a:latin typeface="Arial"/>
                <a:cs typeface="Arial"/>
              </a:rPr>
              <a:t>and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145" dirty="0">
                <a:solidFill>
                  <a:srgbClr val="00384D"/>
                </a:solidFill>
                <a:latin typeface="Arial"/>
                <a:cs typeface="Arial"/>
              </a:rPr>
              <a:t>students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-100" dirty="0">
                <a:solidFill>
                  <a:srgbClr val="00384D"/>
                </a:solidFill>
                <a:latin typeface="Arial"/>
                <a:cs typeface="Arial"/>
              </a:rPr>
              <a:t>should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130" dirty="0">
                <a:solidFill>
                  <a:srgbClr val="00384D"/>
                </a:solidFill>
                <a:latin typeface="Arial"/>
                <a:cs typeface="Arial"/>
              </a:rPr>
              <a:t>have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225" dirty="0">
                <a:solidFill>
                  <a:srgbClr val="00384D"/>
                </a:solidFill>
                <a:latin typeface="Arial"/>
                <a:cs typeface="Arial"/>
              </a:rPr>
              <a:t>the </a:t>
            </a:r>
            <a:r>
              <a:rPr sz="4500" b="1" spc="265" dirty="0">
                <a:solidFill>
                  <a:srgbClr val="00384D"/>
                </a:solidFill>
                <a:latin typeface="Arial"/>
                <a:cs typeface="Arial"/>
              </a:rPr>
              <a:t>MenACWY</a:t>
            </a:r>
            <a:r>
              <a:rPr sz="4500" b="1" spc="-26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75" dirty="0">
                <a:solidFill>
                  <a:srgbClr val="00384D"/>
                </a:solidFill>
                <a:latin typeface="Arial"/>
                <a:cs typeface="Arial"/>
              </a:rPr>
              <a:t>vaccine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C1A78B1-4DB1-18AD-8085-09DCCAB17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82"/>
    </mc:Choice>
    <mc:Fallback xmlns="">
      <p:transition spd="slow" advTm="5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3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5301" y="998556"/>
            <a:ext cx="10860060" cy="84582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1953" y="2636505"/>
            <a:ext cx="16243935" cy="6563359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 algn="ctr">
              <a:lnSpc>
                <a:spcPts val="5700"/>
              </a:lnSpc>
              <a:spcBef>
                <a:spcPts val="439"/>
              </a:spcBef>
            </a:pPr>
            <a:r>
              <a:rPr sz="4900" spc="120" dirty="0">
                <a:solidFill>
                  <a:srgbClr val="FFFFFF"/>
                </a:solidFill>
                <a:latin typeface="Arial"/>
                <a:cs typeface="Arial"/>
              </a:rPr>
              <a:t>Meningococcal</a:t>
            </a:r>
            <a:r>
              <a:rPr sz="4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45" dirty="0">
                <a:solidFill>
                  <a:srgbClr val="FFFFFF"/>
                </a:solidFill>
                <a:latin typeface="Arial"/>
                <a:cs typeface="Arial"/>
              </a:rPr>
              <a:t>disease</a:t>
            </a:r>
            <a:r>
              <a:rPr sz="4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6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4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00" dirty="0">
                <a:solidFill>
                  <a:srgbClr val="FFFFFF"/>
                </a:solidFill>
                <a:latin typeface="Arial"/>
                <a:cs typeface="Arial"/>
              </a:rPr>
              <a:t>cause</a:t>
            </a:r>
            <a:r>
              <a:rPr sz="4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305" dirty="0">
                <a:solidFill>
                  <a:srgbClr val="FFFFFF"/>
                </a:solidFill>
                <a:latin typeface="Arial"/>
                <a:cs typeface="Arial"/>
              </a:rPr>
              <a:t>both</a:t>
            </a:r>
            <a:r>
              <a:rPr sz="4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70" dirty="0">
                <a:solidFill>
                  <a:srgbClr val="FFFFFF"/>
                </a:solidFill>
                <a:latin typeface="Arial"/>
                <a:cs typeface="Arial"/>
                <a:hlinkClick r:id="rId5"/>
              </a:rPr>
              <a:t>meningitis</a:t>
            </a:r>
            <a:r>
              <a:rPr sz="49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0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900" spc="155" dirty="0">
                <a:solidFill>
                  <a:srgbClr val="FFFFFF"/>
                </a:solidFill>
                <a:latin typeface="Arial"/>
                <a:cs typeface="Arial"/>
              </a:rPr>
              <a:t>septicaemia</a:t>
            </a:r>
            <a:r>
              <a:rPr sz="4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(blood</a:t>
            </a:r>
            <a:r>
              <a:rPr sz="4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-30" dirty="0">
                <a:solidFill>
                  <a:srgbClr val="FFFFFF"/>
                </a:solidFill>
                <a:latin typeface="Arial"/>
                <a:cs typeface="Arial"/>
              </a:rPr>
              <a:t>poisoning).</a:t>
            </a:r>
            <a:r>
              <a:rPr sz="49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35" dirty="0">
                <a:solidFill>
                  <a:srgbClr val="FFFFFF"/>
                </a:solidFill>
                <a:latin typeface="Arial"/>
                <a:cs typeface="Arial"/>
              </a:rPr>
              <a:t>Septicaemia</a:t>
            </a:r>
            <a:r>
              <a:rPr sz="49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0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900" spc="70" dirty="0">
                <a:solidFill>
                  <a:srgbClr val="FFFFFF"/>
                </a:solidFill>
                <a:latin typeface="Arial"/>
                <a:cs typeface="Arial"/>
              </a:rPr>
              <a:t>meningitis</a:t>
            </a:r>
            <a:r>
              <a:rPr sz="4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6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4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315" dirty="0">
                <a:solidFill>
                  <a:srgbClr val="FFFFFF"/>
                </a:solidFill>
                <a:latin typeface="Arial"/>
                <a:cs typeface="Arial"/>
              </a:rPr>
              <a:t>trigger</a:t>
            </a:r>
            <a:r>
              <a:rPr sz="4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  <a:hlinkClick r:id="rId6"/>
              </a:rPr>
              <a:t>sepsis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05" dirty="0">
                <a:solidFill>
                  <a:srgbClr val="FFFFFF"/>
                </a:solidFill>
                <a:latin typeface="Arial"/>
                <a:cs typeface="Arial"/>
              </a:rPr>
              <a:t>which</a:t>
            </a:r>
            <a:r>
              <a:rPr sz="4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229" dirty="0">
                <a:solidFill>
                  <a:srgbClr val="FFFFFF"/>
                </a:solidFill>
                <a:latin typeface="Arial"/>
                <a:cs typeface="Arial"/>
              </a:rPr>
              <a:t>life-</a:t>
            </a:r>
            <a:r>
              <a:rPr sz="4900" spc="215" dirty="0">
                <a:solidFill>
                  <a:srgbClr val="FFFFFF"/>
                </a:solidFill>
                <a:latin typeface="Arial"/>
                <a:cs typeface="Arial"/>
              </a:rPr>
              <a:t>threatening </a:t>
            </a:r>
            <a:r>
              <a:rPr sz="4900" spc="120" dirty="0">
                <a:solidFill>
                  <a:srgbClr val="FFFFFF"/>
                </a:solidFill>
                <a:latin typeface="Arial"/>
                <a:cs typeface="Arial"/>
              </a:rPr>
              <a:t>response</a:t>
            </a:r>
            <a:r>
              <a:rPr sz="4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5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9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35" dirty="0">
                <a:solidFill>
                  <a:srgbClr val="FFFFFF"/>
                </a:solidFill>
                <a:latin typeface="Arial"/>
                <a:cs typeface="Arial"/>
              </a:rPr>
              <a:t>infection.</a:t>
            </a:r>
            <a:endParaRPr sz="4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4900">
              <a:latin typeface="Arial"/>
              <a:cs typeface="Arial"/>
            </a:endParaRPr>
          </a:p>
          <a:p>
            <a:pPr marL="927100" marR="919480" algn="ctr">
              <a:lnSpc>
                <a:spcPts val="5700"/>
              </a:lnSpc>
            </a:pPr>
            <a:r>
              <a:rPr sz="4900" spc="120" dirty="0">
                <a:solidFill>
                  <a:srgbClr val="FFFFFF"/>
                </a:solidFill>
                <a:latin typeface="Arial"/>
                <a:cs typeface="Arial"/>
              </a:rPr>
              <a:t>Meningococcal</a:t>
            </a:r>
            <a:r>
              <a:rPr sz="4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45" dirty="0">
                <a:solidFill>
                  <a:srgbClr val="FFFFFF"/>
                </a:solidFill>
                <a:latin typeface="Arial"/>
                <a:cs typeface="Arial"/>
              </a:rPr>
              <a:t>disease</a:t>
            </a:r>
            <a:r>
              <a:rPr sz="4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325" dirty="0">
                <a:solidFill>
                  <a:srgbClr val="FFFFFF"/>
                </a:solidFill>
                <a:latin typeface="Arial"/>
                <a:cs typeface="Arial"/>
              </a:rPr>
              <a:t>rare</a:t>
            </a:r>
            <a:r>
              <a:rPr sz="4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35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4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225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49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serious.</a:t>
            </a:r>
            <a:r>
              <a:rPr sz="49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210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4900" spc="145" dirty="0">
                <a:solidFill>
                  <a:srgbClr val="FFFFFF"/>
                </a:solidFill>
                <a:latin typeface="Arial"/>
                <a:cs typeface="Arial"/>
              </a:rPr>
              <a:t>requires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260" dirty="0">
                <a:solidFill>
                  <a:srgbClr val="FFFFFF"/>
                </a:solidFill>
                <a:latin typeface="Arial"/>
                <a:cs typeface="Arial"/>
              </a:rPr>
              <a:t>urgent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20" dirty="0">
                <a:solidFill>
                  <a:srgbClr val="FFFFFF"/>
                </a:solidFill>
                <a:latin typeface="Arial"/>
                <a:cs typeface="Arial"/>
              </a:rPr>
              <a:t>hospital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295" dirty="0">
                <a:solidFill>
                  <a:srgbClr val="FFFFFF"/>
                </a:solidFill>
                <a:latin typeface="Arial"/>
                <a:cs typeface="Arial"/>
              </a:rPr>
              <a:t>treatment.</a:t>
            </a:r>
            <a:endParaRPr sz="4900">
              <a:latin typeface="Arial"/>
              <a:cs typeface="Arial"/>
            </a:endParaRPr>
          </a:p>
          <a:p>
            <a:pPr marL="1391285" marR="1383665" algn="ctr">
              <a:lnSpc>
                <a:spcPts val="5700"/>
              </a:lnSpc>
            </a:pPr>
            <a:r>
              <a:rPr sz="4900" spc="23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4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65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4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65" dirty="0">
                <a:solidFill>
                  <a:srgbClr val="FFFFFF"/>
                </a:solidFill>
                <a:latin typeface="Arial"/>
                <a:cs typeface="Arial"/>
              </a:rPr>
              <a:t>lead</a:t>
            </a:r>
            <a:r>
              <a:rPr sz="4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51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229" dirty="0">
                <a:solidFill>
                  <a:srgbClr val="FFFFFF"/>
                </a:solidFill>
                <a:latin typeface="Arial"/>
                <a:cs typeface="Arial"/>
              </a:rPr>
              <a:t>life-</a:t>
            </a:r>
            <a:r>
              <a:rPr sz="4900" spc="85" dirty="0">
                <a:solidFill>
                  <a:srgbClr val="FFFFFF"/>
                </a:solidFill>
                <a:latin typeface="Arial"/>
                <a:cs typeface="Arial"/>
              </a:rPr>
              <a:t>changing</a:t>
            </a:r>
            <a:r>
              <a:rPr sz="4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disabilities,</a:t>
            </a:r>
            <a:r>
              <a:rPr sz="49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55" dirty="0">
                <a:solidFill>
                  <a:srgbClr val="FFFFFF"/>
                </a:solidFill>
                <a:latin typeface="Arial"/>
                <a:cs typeface="Arial"/>
              </a:rPr>
              <a:t>such</a:t>
            </a:r>
            <a:r>
              <a:rPr sz="49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4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4900" spc="170" dirty="0">
                <a:solidFill>
                  <a:srgbClr val="FFFFFF"/>
                </a:solidFill>
                <a:latin typeface="Arial"/>
                <a:cs typeface="Arial"/>
              </a:rPr>
              <a:t>amputations,</a:t>
            </a:r>
            <a:r>
              <a:rPr sz="4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10" dirty="0">
                <a:solidFill>
                  <a:srgbClr val="FFFFFF"/>
                </a:solidFill>
                <a:latin typeface="Arial"/>
                <a:cs typeface="Arial"/>
              </a:rPr>
              <a:t>hearing</a:t>
            </a:r>
            <a:r>
              <a:rPr sz="4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dirty="0">
                <a:solidFill>
                  <a:srgbClr val="FFFFFF"/>
                </a:solidFill>
                <a:latin typeface="Arial"/>
                <a:cs typeface="Arial"/>
              </a:rPr>
              <a:t>loss</a:t>
            </a:r>
            <a:r>
              <a:rPr sz="49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150" dirty="0">
                <a:solidFill>
                  <a:srgbClr val="FFFFFF"/>
                </a:solidFill>
                <a:latin typeface="Arial"/>
                <a:cs typeface="Arial"/>
              </a:rPr>
              <a:t>brain</a:t>
            </a:r>
            <a:r>
              <a:rPr sz="49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00" spc="80" dirty="0">
                <a:solidFill>
                  <a:srgbClr val="FFFFFF"/>
                </a:solidFill>
                <a:latin typeface="Arial"/>
                <a:cs typeface="Arial"/>
              </a:rPr>
              <a:t>damage.</a:t>
            </a:r>
            <a:endParaRPr sz="4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94350" y="9610614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7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78257" rIns="0" bIns="0" rtlCol="0">
            <a:spAutoFit/>
          </a:bodyPr>
          <a:lstStyle/>
          <a:p>
            <a:pPr marL="1561465">
              <a:lnSpc>
                <a:spcPct val="100000"/>
              </a:lnSpc>
              <a:spcBef>
                <a:spcPts val="100"/>
              </a:spcBef>
            </a:pPr>
            <a:r>
              <a:rPr sz="6000" spc="-535" dirty="0">
                <a:solidFill>
                  <a:srgbClr val="FAB90D"/>
                </a:solidFill>
              </a:rPr>
              <a:t>The</a:t>
            </a:r>
            <a:r>
              <a:rPr sz="6000" spc="-580" dirty="0">
                <a:solidFill>
                  <a:srgbClr val="FAB90D"/>
                </a:solidFill>
              </a:rPr>
              <a:t> </a:t>
            </a:r>
            <a:r>
              <a:rPr sz="6000" spc="-415" dirty="0">
                <a:solidFill>
                  <a:srgbClr val="FAB90D"/>
                </a:solidFill>
              </a:rPr>
              <a:t>dangers</a:t>
            </a:r>
            <a:r>
              <a:rPr sz="6000" spc="-575" dirty="0">
                <a:solidFill>
                  <a:srgbClr val="FAB90D"/>
                </a:solidFill>
              </a:rPr>
              <a:t> </a:t>
            </a:r>
            <a:r>
              <a:rPr sz="6000" spc="-135" dirty="0">
                <a:solidFill>
                  <a:srgbClr val="FAB90D"/>
                </a:solidFill>
              </a:rPr>
              <a:t>of</a:t>
            </a:r>
            <a:r>
              <a:rPr sz="6000" spc="-580" dirty="0">
                <a:solidFill>
                  <a:srgbClr val="FAB90D"/>
                </a:solidFill>
              </a:rPr>
              <a:t> </a:t>
            </a:r>
            <a:r>
              <a:rPr sz="6000" spc="-425" dirty="0">
                <a:solidFill>
                  <a:srgbClr val="FAB90D"/>
                </a:solidFill>
              </a:rPr>
              <a:t>meningococcal</a:t>
            </a:r>
            <a:r>
              <a:rPr sz="6000" spc="-575" dirty="0">
                <a:solidFill>
                  <a:srgbClr val="FAB90D"/>
                </a:solidFill>
              </a:rPr>
              <a:t> </a:t>
            </a:r>
            <a:r>
              <a:rPr sz="6000" spc="-520" dirty="0">
                <a:solidFill>
                  <a:srgbClr val="FAB90D"/>
                </a:solidFill>
              </a:rPr>
              <a:t>disease</a:t>
            </a:r>
            <a:endParaRPr sz="600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DD00E07-F835-EC22-08F1-00FC39102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1"/>
    </mc:Choice>
    <mc:Fallback xmlns="">
      <p:transition spd="slow" advTm="3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20422" y="8456744"/>
            <a:ext cx="3667578" cy="1828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672796" y="456494"/>
            <a:ext cx="3183651" cy="13715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759482" y="410360"/>
            <a:ext cx="3811681" cy="1221933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8366432" y="7670369"/>
            <a:ext cx="9921875" cy="2357120"/>
            <a:chOff x="8366432" y="7670369"/>
            <a:chExt cx="9921875" cy="2357120"/>
          </a:xfrm>
        </p:grpSpPr>
        <p:pic>
          <p:nvPicPr>
            <p:cNvPr id="6" name="object 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6432" y="7670369"/>
              <a:ext cx="9921566" cy="1428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66875" y="7817586"/>
              <a:ext cx="2233151" cy="22097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466876" y="3282235"/>
            <a:ext cx="9318778" cy="3545714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 algn="ctr">
              <a:lnSpc>
                <a:spcPts val="9300"/>
              </a:lnSpc>
              <a:spcBef>
                <a:spcPts val="660"/>
              </a:spcBef>
            </a:pPr>
            <a:r>
              <a:rPr lang="en-GB" sz="7200" b="1" spc="375" dirty="0">
                <a:solidFill>
                  <a:srgbClr val="00384D"/>
                </a:solidFill>
                <a:latin typeface="Arial"/>
                <a:cs typeface="Arial"/>
              </a:rPr>
              <a:t>Measles, Mumps and Rubella (</a:t>
            </a:r>
            <a:r>
              <a:rPr sz="7200" b="1" spc="720" dirty="0">
                <a:solidFill>
                  <a:srgbClr val="00384D"/>
                </a:solidFill>
                <a:latin typeface="Arial"/>
                <a:cs typeface="Arial"/>
              </a:rPr>
              <a:t>MMR</a:t>
            </a:r>
            <a:r>
              <a:rPr lang="en-GB" sz="7200" b="1" spc="720" dirty="0">
                <a:solidFill>
                  <a:srgbClr val="00384D"/>
                </a:solidFill>
                <a:latin typeface="Arial"/>
                <a:cs typeface="Arial"/>
              </a:rPr>
              <a:t>)</a:t>
            </a:r>
            <a:endParaRPr sz="7200" dirty="0">
              <a:latin typeface="Arial"/>
              <a:cs typeface="Arial"/>
            </a:endParaRPr>
          </a:p>
          <a:p>
            <a:pPr algn="ctr">
              <a:lnSpc>
                <a:spcPts val="9040"/>
              </a:lnSpc>
            </a:pPr>
            <a:r>
              <a:rPr sz="7200" b="1" spc="155" dirty="0">
                <a:solidFill>
                  <a:srgbClr val="00384D"/>
                </a:solidFill>
                <a:latin typeface="Arial"/>
                <a:cs typeface="Arial"/>
              </a:rPr>
              <a:t>Vaccine</a:t>
            </a:r>
            <a:endParaRPr sz="7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85919" y="9620139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9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4776AAD-99CA-1094-E992-1C8B42255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3"/>
    </mc:Choice>
    <mc:Fallback xmlns="">
      <p:transition spd="slow" advTm="6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3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11666" y="0"/>
            <a:ext cx="6972299" cy="102869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8254665"/>
            <a:ext cx="3786070" cy="20319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06081" y="-217166"/>
            <a:ext cx="8783320" cy="2940050"/>
          </a:xfrm>
          <a:prstGeom prst="rect">
            <a:avLst/>
          </a:prstGeom>
        </p:spPr>
        <p:txBody>
          <a:bodyPr vert="horz" wrap="square" lIns="0" tIns="594994" rIns="0" bIns="0" rtlCol="0">
            <a:spAutoFit/>
          </a:bodyPr>
          <a:lstStyle/>
          <a:p>
            <a:pPr marR="157480" algn="ctr">
              <a:lnSpc>
                <a:spcPct val="100000"/>
              </a:lnSpc>
              <a:spcBef>
                <a:spcPts val="4684"/>
              </a:spcBef>
            </a:pPr>
            <a:r>
              <a:rPr sz="6700" b="1" spc="595" dirty="0">
                <a:solidFill>
                  <a:srgbClr val="FEFEFE"/>
                </a:solidFill>
                <a:latin typeface="Arial"/>
                <a:cs typeface="Arial"/>
              </a:rPr>
              <a:t>MMR</a:t>
            </a:r>
            <a:endParaRPr sz="6700">
              <a:latin typeface="Arial"/>
              <a:cs typeface="Arial"/>
            </a:endParaRPr>
          </a:p>
          <a:p>
            <a:pPr marL="288925" marR="5080" indent="-276860">
              <a:lnSpc>
                <a:spcPct val="115700"/>
              </a:lnSpc>
              <a:spcBef>
                <a:spcPts val="1570"/>
              </a:spcBef>
            </a:pPr>
            <a:r>
              <a:rPr sz="3150" b="1" spc="415" dirty="0">
                <a:solidFill>
                  <a:srgbClr val="F9FAFB"/>
                </a:solidFill>
                <a:latin typeface="Arial"/>
                <a:cs typeface="Arial"/>
              </a:rPr>
              <a:t>MMR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dirty="0">
                <a:solidFill>
                  <a:srgbClr val="F9FAFB"/>
                </a:solidFill>
                <a:latin typeface="Arial"/>
                <a:cs typeface="Arial"/>
              </a:rPr>
              <a:t>is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45" dirty="0">
                <a:solidFill>
                  <a:srgbClr val="F9FAFB"/>
                </a:solidFill>
                <a:latin typeface="Arial"/>
                <a:cs typeface="Arial"/>
              </a:rPr>
              <a:t>a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vaccine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430" dirty="0">
                <a:solidFill>
                  <a:srgbClr val="F9FAFB"/>
                </a:solidFill>
                <a:latin typeface="Arial"/>
                <a:cs typeface="Arial"/>
              </a:rPr>
              <a:t>that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55" dirty="0">
                <a:solidFill>
                  <a:srgbClr val="F9FAFB"/>
                </a:solidFill>
                <a:latin typeface="Arial"/>
                <a:cs typeface="Arial"/>
              </a:rPr>
              <a:t>protects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50" dirty="0">
                <a:solidFill>
                  <a:srgbClr val="F9FAFB"/>
                </a:solidFill>
                <a:latin typeface="Arial"/>
                <a:cs typeface="Arial"/>
              </a:rPr>
              <a:t>against </a:t>
            </a:r>
            <a:r>
              <a:rPr sz="3150" b="1" spc="229" dirty="0">
                <a:solidFill>
                  <a:srgbClr val="F9FAFB"/>
                </a:solidFill>
                <a:latin typeface="Arial"/>
                <a:cs typeface="Arial"/>
              </a:rPr>
              <a:t>Measles,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04" dirty="0">
                <a:solidFill>
                  <a:srgbClr val="F9FAFB"/>
                </a:solidFill>
                <a:latin typeface="Arial"/>
                <a:cs typeface="Arial"/>
              </a:rPr>
              <a:t>Mumps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75" dirty="0">
                <a:solidFill>
                  <a:srgbClr val="F9FAFB"/>
                </a:solidFill>
                <a:latin typeface="Arial"/>
                <a:cs typeface="Arial"/>
              </a:rPr>
              <a:t>and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65" dirty="0">
                <a:solidFill>
                  <a:srgbClr val="F9FAFB"/>
                </a:solidFill>
                <a:latin typeface="Arial"/>
                <a:cs typeface="Arial"/>
              </a:rPr>
              <a:t>Rubella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90" dirty="0">
                <a:solidFill>
                  <a:srgbClr val="F9FAFB"/>
                </a:solidFill>
                <a:latin typeface="Arial"/>
                <a:cs typeface="Arial"/>
              </a:rPr>
              <a:t>viruses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-50" dirty="0">
                <a:solidFill>
                  <a:srgbClr val="F9FAFB"/>
                </a:solidFill>
                <a:latin typeface="Arial"/>
                <a:cs typeface="Arial"/>
              </a:rPr>
              <a:t>.</a:t>
            </a:r>
            <a:endParaRPr sz="3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5214" y="3252565"/>
            <a:ext cx="10424795" cy="6996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885" marR="723265" algn="ctr">
              <a:lnSpc>
                <a:spcPct val="115700"/>
              </a:lnSpc>
              <a:spcBef>
                <a:spcPts val="100"/>
              </a:spcBef>
            </a:pPr>
            <a:r>
              <a:rPr sz="3150" b="1" spc="170" dirty="0">
                <a:solidFill>
                  <a:srgbClr val="F9FAFB"/>
                </a:solidFill>
                <a:latin typeface="Arial"/>
                <a:cs typeface="Arial"/>
              </a:rPr>
              <a:t>These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65" dirty="0">
                <a:solidFill>
                  <a:srgbClr val="F9FAFB"/>
                </a:solidFill>
                <a:latin typeface="Arial"/>
                <a:cs typeface="Arial"/>
              </a:rPr>
              <a:t>are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90" dirty="0">
                <a:solidFill>
                  <a:srgbClr val="F9FAFB"/>
                </a:solidFill>
                <a:latin typeface="Arial"/>
                <a:cs typeface="Arial"/>
              </a:rPr>
              <a:t>highly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29" dirty="0">
                <a:solidFill>
                  <a:srgbClr val="F9FAFB"/>
                </a:solidFill>
                <a:latin typeface="Arial"/>
                <a:cs typeface="Arial"/>
              </a:rPr>
              <a:t>infectious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35" dirty="0">
                <a:solidFill>
                  <a:srgbClr val="F9FAFB"/>
                </a:solidFill>
                <a:latin typeface="Arial"/>
                <a:cs typeface="Arial"/>
              </a:rPr>
              <a:t>viral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00" dirty="0">
                <a:solidFill>
                  <a:srgbClr val="F9FAFB"/>
                </a:solidFill>
                <a:latin typeface="Arial"/>
                <a:cs typeface="Arial"/>
              </a:rPr>
              <a:t>illnesses </a:t>
            </a:r>
            <a:r>
              <a:rPr sz="3150" b="1" spc="270" dirty="0">
                <a:solidFill>
                  <a:srgbClr val="F9FAFB"/>
                </a:solidFill>
                <a:latin typeface="Arial"/>
                <a:cs typeface="Arial"/>
              </a:rPr>
              <a:t>spread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35" dirty="0">
                <a:solidFill>
                  <a:srgbClr val="F9FAFB"/>
                </a:solidFill>
                <a:latin typeface="Arial"/>
                <a:cs typeface="Arial"/>
              </a:rPr>
              <a:t>by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25" dirty="0">
                <a:solidFill>
                  <a:srgbClr val="F9FAFB"/>
                </a:solidFill>
                <a:latin typeface="Arial"/>
                <a:cs typeface="Arial"/>
              </a:rPr>
              <a:t>coughs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75" dirty="0">
                <a:solidFill>
                  <a:srgbClr val="F9FAFB"/>
                </a:solidFill>
                <a:latin typeface="Arial"/>
                <a:cs typeface="Arial"/>
              </a:rPr>
              <a:t>and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60" dirty="0">
                <a:solidFill>
                  <a:srgbClr val="F9FAFB"/>
                </a:solidFill>
                <a:latin typeface="Arial"/>
                <a:cs typeface="Arial"/>
              </a:rPr>
              <a:t>sneezes.</a:t>
            </a:r>
            <a:endParaRPr sz="3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sz="3150">
              <a:latin typeface="Arial"/>
              <a:cs typeface="Arial"/>
            </a:endParaRPr>
          </a:p>
          <a:p>
            <a:pPr marL="836930" marR="112395" indent="-604520">
              <a:lnSpc>
                <a:spcPct val="115700"/>
              </a:lnSpc>
              <a:spcBef>
                <a:spcPts val="5"/>
              </a:spcBef>
            </a:pPr>
            <a:r>
              <a:rPr sz="3150" b="1" spc="350" dirty="0">
                <a:solidFill>
                  <a:srgbClr val="F9FAFB"/>
                </a:solidFill>
                <a:latin typeface="Arial"/>
                <a:cs typeface="Arial"/>
              </a:rPr>
              <a:t>It</a:t>
            </a:r>
            <a:r>
              <a:rPr sz="3150" b="1" spc="19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90" dirty="0">
                <a:solidFill>
                  <a:srgbClr val="F9FAFB"/>
                </a:solidFill>
                <a:latin typeface="Arial"/>
                <a:cs typeface="Arial"/>
              </a:rPr>
              <a:t>should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60" dirty="0">
                <a:solidFill>
                  <a:srgbClr val="F9FAFB"/>
                </a:solidFill>
                <a:latin typeface="Arial"/>
                <a:cs typeface="Arial"/>
              </a:rPr>
              <a:t>be</a:t>
            </a:r>
            <a:r>
              <a:rPr sz="3150" b="1" spc="20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50" dirty="0">
                <a:solidFill>
                  <a:srgbClr val="F9FAFB"/>
                </a:solidFill>
                <a:latin typeface="Arial"/>
                <a:cs typeface="Arial"/>
              </a:rPr>
              <a:t>given</a:t>
            </a:r>
            <a:r>
              <a:rPr sz="3150" b="1" spc="20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470" dirty="0">
                <a:solidFill>
                  <a:srgbClr val="F9FAFB"/>
                </a:solidFill>
                <a:latin typeface="Arial"/>
                <a:cs typeface="Arial"/>
              </a:rPr>
              <a:t>at</a:t>
            </a:r>
            <a:r>
              <a:rPr sz="3150" b="1" spc="20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00" dirty="0">
                <a:solidFill>
                  <a:srgbClr val="F9FAFB"/>
                </a:solidFill>
                <a:latin typeface="Arial"/>
                <a:cs typeface="Arial"/>
              </a:rPr>
              <a:t>the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50" dirty="0">
                <a:solidFill>
                  <a:srgbClr val="F9FAFB"/>
                </a:solidFill>
                <a:latin typeface="Arial"/>
                <a:cs typeface="Arial"/>
              </a:rPr>
              <a:t>age</a:t>
            </a:r>
            <a:r>
              <a:rPr sz="3150" b="1" spc="20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10" dirty="0">
                <a:solidFill>
                  <a:srgbClr val="F9FAFB"/>
                </a:solidFill>
                <a:latin typeface="Arial"/>
                <a:cs typeface="Arial"/>
              </a:rPr>
              <a:t>of</a:t>
            </a:r>
            <a:r>
              <a:rPr sz="3150" b="1" spc="20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45" dirty="0">
                <a:solidFill>
                  <a:srgbClr val="F9FAFB"/>
                </a:solidFill>
                <a:latin typeface="Arial"/>
                <a:cs typeface="Arial"/>
              </a:rPr>
              <a:t>12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months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50" dirty="0">
                <a:solidFill>
                  <a:srgbClr val="F9FAFB"/>
                </a:solidFill>
                <a:latin typeface="Arial"/>
                <a:cs typeface="Arial"/>
              </a:rPr>
              <a:t>and </a:t>
            </a:r>
            <a:r>
              <a:rPr sz="3150" b="1" spc="245" dirty="0">
                <a:solidFill>
                  <a:srgbClr val="F9FAFB"/>
                </a:solidFill>
                <a:latin typeface="Arial"/>
                <a:cs typeface="Arial"/>
              </a:rPr>
              <a:t>then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04" dirty="0">
                <a:solidFill>
                  <a:srgbClr val="F9FAFB"/>
                </a:solidFill>
                <a:latin typeface="Arial"/>
                <a:cs typeface="Arial"/>
              </a:rPr>
              <a:t>again</a:t>
            </a:r>
            <a:r>
              <a:rPr sz="3150" b="1" spc="2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30" dirty="0">
                <a:solidFill>
                  <a:srgbClr val="F9FAFB"/>
                </a:solidFill>
                <a:latin typeface="Arial"/>
                <a:cs typeface="Arial"/>
              </a:rPr>
              <a:t>before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75" dirty="0">
                <a:solidFill>
                  <a:srgbClr val="F9FAFB"/>
                </a:solidFill>
                <a:latin typeface="Arial"/>
                <a:cs typeface="Arial"/>
              </a:rPr>
              <a:t>children</a:t>
            </a:r>
            <a:r>
              <a:rPr sz="3150" b="1" spc="2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459" dirty="0">
                <a:solidFill>
                  <a:srgbClr val="F9FAFB"/>
                </a:solidFill>
                <a:latin typeface="Arial"/>
                <a:cs typeface="Arial"/>
              </a:rPr>
              <a:t>start</a:t>
            </a:r>
            <a:r>
              <a:rPr sz="3150" b="1" spc="2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95" dirty="0">
                <a:solidFill>
                  <a:srgbClr val="F9FAFB"/>
                </a:solidFill>
                <a:latin typeface="Arial"/>
                <a:cs typeface="Arial"/>
              </a:rPr>
              <a:t>school.</a:t>
            </a:r>
            <a:endParaRPr sz="3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750"/>
              </a:spcBef>
            </a:pPr>
            <a:endParaRPr sz="3150">
              <a:latin typeface="Arial"/>
              <a:cs typeface="Arial"/>
            </a:endParaRPr>
          </a:p>
          <a:p>
            <a:pPr marL="12700" marR="5080" algn="ctr">
              <a:lnSpc>
                <a:spcPct val="115700"/>
              </a:lnSpc>
            </a:pPr>
            <a:r>
              <a:rPr sz="3150" b="1" spc="450" dirty="0">
                <a:solidFill>
                  <a:srgbClr val="F9FAFB"/>
                </a:solidFill>
                <a:latin typeface="Arial"/>
                <a:cs typeface="Arial"/>
              </a:rPr>
              <a:t>We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know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430" dirty="0">
                <a:solidFill>
                  <a:srgbClr val="F9FAFB"/>
                </a:solidFill>
                <a:latin typeface="Arial"/>
                <a:cs typeface="Arial"/>
              </a:rPr>
              <a:t>that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55" dirty="0">
                <a:solidFill>
                  <a:srgbClr val="F9FAFB"/>
                </a:solidFill>
                <a:latin typeface="Arial"/>
                <a:cs typeface="Arial"/>
              </a:rPr>
              <a:t>some</a:t>
            </a:r>
            <a:r>
              <a:rPr sz="3150" b="1" spc="2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75" dirty="0">
                <a:solidFill>
                  <a:srgbClr val="F9FAFB"/>
                </a:solidFill>
                <a:latin typeface="Arial"/>
                <a:cs typeface="Arial"/>
              </a:rPr>
              <a:t>children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75" dirty="0">
                <a:solidFill>
                  <a:srgbClr val="F9FAFB"/>
                </a:solidFill>
                <a:latin typeface="Arial"/>
                <a:cs typeface="Arial"/>
              </a:rPr>
              <a:t>and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25" dirty="0">
                <a:solidFill>
                  <a:srgbClr val="F9FAFB"/>
                </a:solidFill>
                <a:latin typeface="Arial"/>
                <a:cs typeface="Arial"/>
              </a:rPr>
              <a:t>young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65" dirty="0">
                <a:solidFill>
                  <a:srgbClr val="F9FAFB"/>
                </a:solidFill>
                <a:latin typeface="Arial"/>
                <a:cs typeface="Arial"/>
              </a:rPr>
              <a:t>people </a:t>
            </a:r>
            <a:r>
              <a:rPr sz="3150" b="1" spc="229" dirty="0">
                <a:solidFill>
                  <a:srgbClr val="F9FAFB"/>
                </a:solidFill>
                <a:latin typeface="Arial"/>
                <a:cs typeface="Arial"/>
              </a:rPr>
              <a:t>have</a:t>
            </a:r>
            <a:r>
              <a:rPr sz="3150" b="1" spc="19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35" dirty="0">
                <a:solidFill>
                  <a:srgbClr val="F9FAFB"/>
                </a:solidFill>
                <a:latin typeface="Arial"/>
                <a:cs typeface="Arial"/>
              </a:rPr>
              <a:t>missed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05" dirty="0">
                <a:solidFill>
                  <a:srgbClr val="F9FAFB"/>
                </a:solidFill>
                <a:latin typeface="Arial"/>
                <a:cs typeface="Arial"/>
              </a:rPr>
              <a:t>either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dirty="0">
                <a:solidFill>
                  <a:srgbClr val="F9FAFB"/>
                </a:solidFill>
                <a:latin typeface="Arial"/>
                <a:cs typeface="Arial"/>
              </a:rPr>
              <a:t>1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75" dirty="0">
                <a:solidFill>
                  <a:srgbClr val="F9FAFB"/>
                </a:solidFill>
                <a:latin typeface="Arial"/>
                <a:cs typeface="Arial"/>
              </a:rPr>
              <a:t>or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45" dirty="0">
                <a:solidFill>
                  <a:srgbClr val="F9FAFB"/>
                </a:solidFill>
                <a:latin typeface="Arial"/>
                <a:cs typeface="Arial"/>
              </a:rPr>
              <a:t>both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45" dirty="0">
                <a:solidFill>
                  <a:srgbClr val="F9FAFB"/>
                </a:solidFill>
                <a:latin typeface="Arial"/>
                <a:cs typeface="Arial"/>
              </a:rPr>
              <a:t>doses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10" dirty="0">
                <a:solidFill>
                  <a:srgbClr val="F9FAFB"/>
                </a:solidFill>
                <a:latin typeface="Arial"/>
                <a:cs typeface="Arial"/>
              </a:rPr>
              <a:t>of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415" dirty="0">
                <a:solidFill>
                  <a:srgbClr val="F9FAFB"/>
                </a:solidFill>
                <a:latin typeface="Arial"/>
                <a:cs typeface="Arial"/>
              </a:rPr>
              <a:t>MMR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50" dirty="0">
                <a:solidFill>
                  <a:srgbClr val="F9FAFB"/>
                </a:solidFill>
                <a:latin typeface="Arial"/>
                <a:cs typeface="Arial"/>
              </a:rPr>
              <a:t>and </a:t>
            </a:r>
            <a:r>
              <a:rPr sz="3150" b="1" spc="55" dirty="0">
                <a:solidFill>
                  <a:srgbClr val="F9FAFB"/>
                </a:solidFill>
                <a:latin typeface="Arial"/>
                <a:cs typeface="Arial"/>
              </a:rPr>
              <a:t>so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80" dirty="0">
                <a:solidFill>
                  <a:srgbClr val="F9FAFB"/>
                </a:solidFill>
                <a:latin typeface="Arial"/>
                <a:cs typeface="Arial"/>
              </a:rPr>
              <a:t>run</a:t>
            </a:r>
            <a:r>
              <a:rPr sz="3150" b="1" spc="2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15" dirty="0">
                <a:solidFill>
                  <a:srgbClr val="F9FAFB"/>
                </a:solidFill>
                <a:latin typeface="Arial"/>
                <a:cs typeface="Arial"/>
              </a:rPr>
              <a:t>catch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50" dirty="0">
                <a:solidFill>
                  <a:srgbClr val="F9FAFB"/>
                </a:solidFill>
                <a:latin typeface="Arial"/>
                <a:cs typeface="Arial"/>
              </a:rPr>
              <a:t>up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75" dirty="0">
                <a:solidFill>
                  <a:srgbClr val="F9FAFB"/>
                </a:solidFill>
                <a:latin typeface="Arial"/>
                <a:cs typeface="Arial"/>
              </a:rPr>
              <a:t>programmes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95" dirty="0">
                <a:solidFill>
                  <a:srgbClr val="F9FAFB"/>
                </a:solidFill>
                <a:latin typeface="Arial"/>
                <a:cs typeface="Arial"/>
              </a:rPr>
              <a:t>currently</a:t>
            </a:r>
            <a:r>
              <a:rPr sz="3150" b="1" spc="2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65" dirty="0">
                <a:solidFill>
                  <a:srgbClr val="F9FAFB"/>
                </a:solidFill>
                <a:latin typeface="Arial"/>
                <a:cs typeface="Arial"/>
              </a:rPr>
              <a:t>for</a:t>
            </a:r>
            <a:endParaRPr sz="3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3150" b="1" spc="240" dirty="0">
                <a:solidFill>
                  <a:srgbClr val="F9FAFB"/>
                </a:solidFill>
                <a:latin typeface="Arial"/>
                <a:cs typeface="Arial"/>
              </a:rPr>
              <a:t>those</a:t>
            </a:r>
            <a:r>
              <a:rPr sz="3150" b="1" spc="19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dirty="0">
                <a:solidFill>
                  <a:srgbClr val="F9FAFB"/>
                </a:solidFill>
                <a:latin typeface="Arial"/>
                <a:cs typeface="Arial"/>
              </a:rPr>
              <a:t>in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340" dirty="0">
                <a:solidFill>
                  <a:srgbClr val="F9FAFB"/>
                </a:solidFill>
                <a:latin typeface="Arial"/>
                <a:cs typeface="Arial"/>
              </a:rPr>
              <a:t>year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60" dirty="0">
                <a:solidFill>
                  <a:srgbClr val="F9FAFB"/>
                </a:solidFill>
                <a:latin typeface="Arial"/>
                <a:cs typeface="Arial"/>
              </a:rPr>
              <a:t>8</a:t>
            </a:r>
            <a:r>
              <a:rPr sz="3150" b="1" spc="19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175" dirty="0">
                <a:solidFill>
                  <a:srgbClr val="F9FAFB"/>
                </a:solidFill>
                <a:latin typeface="Arial"/>
                <a:cs typeface="Arial"/>
              </a:rPr>
              <a:t>and</a:t>
            </a:r>
            <a:r>
              <a:rPr sz="315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150" b="1" spc="225" dirty="0">
                <a:solidFill>
                  <a:srgbClr val="F9FAFB"/>
                </a:solidFill>
                <a:latin typeface="Arial"/>
                <a:cs typeface="Arial"/>
              </a:rPr>
              <a:t>above</a:t>
            </a:r>
            <a:endParaRPr sz="3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720"/>
              </a:spcBef>
            </a:pPr>
            <a:endParaRPr sz="3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4000" spc="-10" dirty="0">
                <a:solidFill>
                  <a:srgbClr val="FFFFFF"/>
                </a:solidFill>
                <a:latin typeface="Lucida Sans Unicode"/>
                <a:cs typeface="Lucida Sans Unicode"/>
                <a:hlinkClick r:id="rId6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B9C3772-70DA-E0D0-7D10-92E8E1F2B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00"/>
    </mc:Choice>
    <mc:Fallback xmlns="">
      <p:transition spd="slow" advTm="3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6F1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697" y="347082"/>
            <a:ext cx="5764664" cy="575294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0725" y="1513672"/>
            <a:ext cx="3586479" cy="2711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090"/>
              </a:lnSpc>
              <a:spcBef>
                <a:spcPts val="100"/>
              </a:spcBef>
            </a:pPr>
            <a:r>
              <a:rPr sz="6000" b="1" spc="555" dirty="0">
                <a:solidFill>
                  <a:srgbClr val="00384D"/>
                </a:solidFill>
                <a:latin typeface="Arial"/>
                <a:cs typeface="Arial"/>
              </a:rPr>
              <a:t>What</a:t>
            </a:r>
            <a:endParaRPr sz="6000">
              <a:latin typeface="Arial"/>
              <a:cs typeface="Arial"/>
            </a:endParaRPr>
          </a:p>
          <a:p>
            <a:pPr marL="12065" marR="5080" indent="-168910" algn="ctr">
              <a:lnSpc>
                <a:spcPts val="6980"/>
              </a:lnSpc>
              <a:spcBef>
                <a:spcPts val="200"/>
              </a:spcBef>
            </a:pPr>
            <a:r>
              <a:rPr sz="6000" b="1" spc="-25" dirty="0">
                <a:solidFill>
                  <a:srgbClr val="00384D"/>
                </a:solidFill>
                <a:latin typeface="Arial"/>
                <a:cs typeface="Arial"/>
              </a:rPr>
              <a:t>is </a:t>
            </a:r>
            <a:r>
              <a:rPr sz="6000" b="1" spc="95" dirty="0">
                <a:solidFill>
                  <a:srgbClr val="00384D"/>
                </a:solidFill>
                <a:latin typeface="Arial"/>
                <a:cs typeface="Arial"/>
              </a:rPr>
              <a:t>Measles?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2021" y="7337876"/>
            <a:ext cx="7626350" cy="2559050"/>
          </a:xfrm>
          <a:custGeom>
            <a:avLst/>
            <a:gdLst/>
            <a:ahLst/>
            <a:cxnLst/>
            <a:rect l="l" t="t" r="r" b="b"/>
            <a:pathLst>
              <a:path w="7626350" h="2559050">
                <a:moveTo>
                  <a:pt x="7625978" y="2559050"/>
                </a:moveTo>
                <a:lnTo>
                  <a:pt x="1279513" y="2559050"/>
                </a:lnTo>
                <a:lnTo>
                  <a:pt x="1231562" y="2558168"/>
                </a:lnTo>
                <a:lnTo>
                  <a:pt x="1184043" y="2555541"/>
                </a:lnTo>
                <a:lnTo>
                  <a:pt x="1137000" y="2551199"/>
                </a:lnTo>
                <a:lnTo>
                  <a:pt x="1090464" y="2545175"/>
                </a:lnTo>
                <a:lnTo>
                  <a:pt x="1044467" y="2537500"/>
                </a:lnTo>
                <a:lnTo>
                  <a:pt x="999038" y="2528203"/>
                </a:lnTo>
                <a:lnTo>
                  <a:pt x="954209" y="2517316"/>
                </a:lnTo>
                <a:lnTo>
                  <a:pt x="910011" y="2504870"/>
                </a:lnTo>
                <a:lnTo>
                  <a:pt x="866474" y="2490896"/>
                </a:lnTo>
                <a:lnTo>
                  <a:pt x="823630" y="2475425"/>
                </a:lnTo>
                <a:lnTo>
                  <a:pt x="781510" y="2458488"/>
                </a:lnTo>
                <a:lnTo>
                  <a:pt x="740144" y="2440115"/>
                </a:lnTo>
                <a:lnTo>
                  <a:pt x="699564" y="2420338"/>
                </a:lnTo>
                <a:lnTo>
                  <a:pt x="659800" y="2399188"/>
                </a:lnTo>
                <a:lnTo>
                  <a:pt x="620884" y="2376695"/>
                </a:lnTo>
                <a:lnTo>
                  <a:pt x="582845" y="2352891"/>
                </a:lnTo>
                <a:lnTo>
                  <a:pt x="545716" y="2327806"/>
                </a:lnTo>
                <a:lnTo>
                  <a:pt x="509528" y="2301471"/>
                </a:lnTo>
                <a:lnTo>
                  <a:pt x="474310" y="2273918"/>
                </a:lnTo>
                <a:lnTo>
                  <a:pt x="440095" y="2245177"/>
                </a:lnTo>
                <a:lnTo>
                  <a:pt x="406912" y="2215280"/>
                </a:lnTo>
                <a:lnTo>
                  <a:pt x="374794" y="2184256"/>
                </a:lnTo>
                <a:lnTo>
                  <a:pt x="343770" y="2152137"/>
                </a:lnTo>
                <a:lnTo>
                  <a:pt x="313873" y="2118955"/>
                </a:lnTo>
                <a:lnTo>
                  <a:pt x="285132" y="2084740"/>
                </a:lnTo>
                <a:lnTo>
                  <a:pt x="257578" y="2049522"/>
                </a:lnTo>
                <a:lnTo>
                  <a:pt x="231244" y="2013333"/>
                </a:lnTo>
                <a:lnTo>
                  <a:pt x="206159" y="1976204"/>
                </a:lnTo>
                <a:lnTo>
                  <a:pt x="182355" y="1938166"/>
                </a:lnTo>
                <a:lnTo>
                  <a:pt x="159862" y="1899250"/>
                </a:lnTo>
                <a:lnTo>
                  <a:pt x="138712" y="1859486"/>
                </a:lnTo>
                <a:lnTo>
                  <a:pt x="118935" y="1818906"/>
                </a:lnTo>
                <a:lnTo>
                  <a:pt x="100562" y="1777540"/>
                </a:lnTo>
                <a:lnTo>
                  <a:pt x="83625" y="1735420"/>
                </a:lnTo>
                <a:lnTo>
                  <a:pt x="68154" y="1692576"/>
                </a:lnTo>
                <a:lnTo>
                  <a:pt x="54180" y="1649039"/>
                </a:lnTo>
                <a:lnTo>
                  <a:pt x="41734" y="1604841"/>
                </a:lnTo>
                <a:lnTo>
                  <a:pt x="30847" y="1560012"/>
                </a:lnTo>
                <a:lnTo>
                  <a:pt x="21550" y="1514583"/>
                </a:lnTo>
                <a:lnTo>
                  <a:pt x="13875" y="1468585"/>
                </a:lnTo>
                <a:lnTo>
                  <a:pt x="7851" y="1422050"/>
                </a:lnTo>
                <a:lnTo>
                  <a:pt x="3510" y="1375007"/>
                </a:lnTo>
                <a:lnTo>
                  <a:pt x="882" y="1327488"/>
                </a:lnTo>
                <a:lnTo>
                  <a:pt x="0" y="1279525"/>
                </a:lnTo>
                <a:lnTo>
                  <a:pt x="882" y="1231561"/>
                </a:lnTo>
                <a:lnTo>
                  <a:pt x="3510" y="1184042"/>
                </a:lnTo>
                <a:lnTo>
                  <a:pt x="7851" y="1136999"/>
                </a:lnTo>
                <a:lnTo>
                  <a:pt x="13875" y="1090464"/>
                </a:lnTo>
                <a:lnTo>
                  <a:pt x="21550" y="1044466"/>
                </a:lnTo>
                <a:lnTo>
                  <a:pt x="30847" y="999037"/>
                </a:lnTo>
                <a:lnTo>
                  <a:pt x="41734" y="954208"/>
                </a:lnTo>
                <a:lnTo>
                  <a:pt x="54180" y="910010"/>
                </a:lnTo>
                <a:lnTo>
                  <a:pt x="68154" y="866474"/>
                </a:lnTo>
                <a:lnTo>
                  <a:pt x="83625" y="823630"/>
                </a:lnTo>
                <a:lnTo>
                  <a:pt x="100562" y="781509"/>
                </a:lnTo>
                <a:lnTo>
                  <a:pt x="118935" y="740144"/>
                </a:lnTo>
                <a:lnTo>
                  <a:pt x="138712" y="699563"/>
                </a:lnTo>
                <a:lnTo>
                  <a:pt x="159862" y="659800"/>
                </a:lnTo>
                <a:lnTo>
                  <a:pt x="182355" y="620883"/>
                </a:lnTo>
                <a:lnTo>
                  <a:pt x="206159" y="582845"/>
                </a:lnTo>
                <a:lnTo>
                  <a:pt x="231244" y="545716"/>
                </a:lnTo>
                <a:lnTo>
                  <a:pt x="257578" y="509528"/>
                </a:lnTo>
                <a:lnTo>
                  <a:pt x="285132" y="474310"/>
                </a:lnTo>
                <a:lnTo>
                  <a:pt x="313873" y="440095"/>
                </a:lnTo>
                <a:lnTo>
                  <a:pt x="343770" y="406912"/>
                </a:lnTo>
                <a:lnTo>
                  <a:pt x="374794" y="374794"/>
                </a:lnTo>
                <a:lnTo>
                  <a:pt x="406912" y="343770"/>
                </a:lnTo>
                <a:lnTo>
                  <a:pt x="440095" y="313872"/>
                </a:lnTo>
                <a:lnTo>
                  <a:pt x="474310" y="285132"/>
                </a:lnTo>
                <a:lnTo>
                  <a:pt x="509528" y="257578"/>
                </a:lnTo>
                <a:lnTo>
                  <a:pt x="545716" y="231244"/>
                </a:lnTo>
                <a:lnTo>
                  <a:pt x="582845" y="206159"/>
                </a:lnTo>
                <a:lnTo>
                  <a:pt x="620884" y="182355"/>
                </a:lnTo>
                <a:lnTo>
                  <a:pt x="659800" y="159862"/>
                </a:lnTo>
                <a:lnTo>
                  <a:pt x="699564" y="138712"/>
                </a:lnTo>
                <a:lnTo>
                  <a:pt x="740144" y="118935"/>
                </a:lnTo>
                <a:lnTo>
                  <a:pt x="781510" y="100562"/>
                </a:lnTo>
                <a:lnTo>
                  <a:pt x="823630" y="83625"/>
                </a:lnTo>
                <a:lnTo>
                  <a:pt x="866474" y="68154"/>
                </a:lnTo>
                <a:lnTo>
                  <a:pt x="910011" y="54180"/>
                </a:lnTo>
                <a:lnTo>
                  <a:pt x="954209" y="41734"/>
                </a:lnTo>
                <a:lnTo>
                  <a:pt x="999038" y="30847"/>
                </a:lnTo>
                <a:lnTo>
                  <a:pt x="1044467" y="21550"/>
                </a:lnTo>
                <a:lnTo>
                  <a:pt x="1090464" y="13875"/>
                </a:lnTo>
                <a:lnTo>
                  <a:pt x="1137000" y="7851"/>
                </a:lnTo>
                <a:lnTo>
                  <a:pt x="1184043" y="3510"/>
                </a:lnTo>
                <a:lnTo>
                  <a:pt x="1231562" y="882"/>
                </a:lnTo>
                <a:lnTo>
                  <a:pt x="1279526" y="0"/>
                </a:lnTo>
                <a:lnTo>
                  <a:pt x="7625978" y="0"/>
                </a:lnTo>
                <a:lnTo>
                  <a:pt x="7625978" y="2559050"/>
                </a:lnTo>
                <a:close/>
              </a:path>
            </a:pathLst>
          </a:custGeom>
          <a:solidFill>
            <a:srgbClr val="FAB9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33093" y="1363088"/>
            <a:ext cx="8183245" cy="282765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065" marR="5080" algn="ctr">
              <a:lnSpc>
                <a:spcPts val="5470"/>
              </a:lnSpc>
              <a:spcBef>
                <a:spcPts val="384"/>
              </a:spcBef>
            </a:pPr>
            <a:r>
              <a:rPr sz="4700" b="1" spc="130" dirty="0">
                <a:latin typeface="Arial"/>
                <a:cs typeface="Arial"/>
              </a:rPr>
              <a:t>Measles</a:t>
            </a:r>
            <a:r>
              <a:rPr sz="4700" b="1" spc="-260" dirty="0">
                <a:latin typeface="Arial"/>
                <a:cs typeface="Arial"/>
              </a:rPr>
              <a:t> </a:t>
            </a:r>
            <a:r>
              <a:rPr sz="4700" b="1" spc="-145" dirty="0">
                <a:latin typeface="Arial"/>
                <a:cs typeface="Arial"/>
              </a:rPr>
              <a:t>is</a:t>
            </a:r>
            <a:r>
              <a:rPr sz="4700" b="1" spc="-260" dirty="0">
                <a:latin typeface="Arial"/>
                <a:cs typeface="Arial"/>
              </a:rPr>
              <a:t> </a:t>
            </a:r>
            <a:r>
              <a:rPr sz="4700" b="1" spc="90" dirty="0">
                <a:latin typeface="Arial"/>
                <a:cs typeface="Arial"/>
              </a:rPr>
              <a:t>an</a:t>
            </a:r>
            <a:r>
              <a:rPr sz="4700" b="1" spc="-260" dirty="0">
                <a:latin typeface="Arial"/>
                <a:cs typeface="Arial"/>
              </a:rPr>
              <a:t> </a:t>
            </a:r>
            <a:r>
              <a:rPr sz="4700" b="1" spc="110" dirty="0">
                <a:latin typeface="Arial"/>
                <a:cs typeface="Arial"/>
              </a:rPr>
              <a:t>infection</a:t>
            </a:r>
            <a:r>
              <a:rPr sz="4700" b="1" spc="-260" dirty="0">
                <a:latin typeface="Arial"/>
                <a:cs typeface="Arial"/>
              </a:rPr>
              <a:t> </a:t>
            </a:r>
            <a:r>
              <a:rPr sz="4700" b="1" spc="405" dirty="0">
                <a:latin typeface="Arial"/>
                <a:cs typeface="Arial"/>
              </a:rPr>
              <a:t>that </a:t>
            </a:r>
            <a:r>
              <a:rPr sz="4700" b="1" spc="130" dirty="0">
                <a:latin typeface="Arial"/>
                <a:cs typeface="Arial"/>
              </a:rPr>
              <a:t>spreads</a:t>
            </a:r>
            <a:r>
              <a:rPr sz="4700" b="1" spc="-229" dirty="0">
                <a:latin typeface="Arial"/>
                <a:cs typeface="Arial"/>
              </a:rPr>
              <a:t> </a:t>
            </a:r>
            <a:r>
              <a:rPr sz="4700" b="1" spc="235" dirty="0">
                <a:latin typeface="Arial"/>
                <a:cs typeface="Arial"/>
              </a:rPr>
              <a:t>very</a:t>
            </a:r>
            <a:r>
              <a:rPr sz="4700" b="1" spc="-229" dirty="0">
                <a:latin typeface="Arial"/>
                <a:cs typeface="Arial"/>
              </a:rPr>
              <a:t> </a:t>
            </a:r>
            <a:r>
              <a:rPr sz="4700" b="1" dirty="0">
                <a:latin typeface="Arial"/>
                <a:cs typeface="Arial"/>
              </a:rPr>
              <a:t>easily</a:t>
            </a:r>
            <a:r>
              <a:rPr sz="4700" b="1" spc="-229" dirty="0">
                <a:latin typeface="Arial"/>
                <a:cs typeface="Arial"/>
              </a:rPr>
              <a:t> </a:t>
            </a:r>
            <a:r>
              <a:rPr sz="4700" b="1" spc="70" dirty="0">
                <a:latin typeface="Arial"/>
                <a:cs typeface="Arial"/>
              </a:rPr>
              <a:t>and</a:t>
            </a:r>
            <a:r>
              <a:rPr sz="4700" b="1" spc="-229" dirty="0">
                <a:latin typeface="Arial"/>
                <a:cs typeface="Arial"/>
              </a:rPr>
              <a:t> </a:t>
            </a:r>
            <a:r>
              <a:rPr sz="4700" b="1" spc="75" dirty="0">
                <a:latin typeface="Arial"/>
                <a:cs typeface="Arial"/>
              </a:rPr>
              <a:t>can </a:t>
            </a:r>
            <a:r>
              <a:rPr sz="4700" b="1" spc="80" dirty="0">
                <a:latin typeface="Arial"/>
                <a:cs typeface="Arial"/>
              </a:rPr>
              <a:t>cause</a:t>
            </a:r>
            <a:r>
              <a:rPr sz="4700" b="1" spc="-210" dirty="0">
                <a:latin typeface="Arial"/>
                <a:cs typeface="Arial"/>
              </a:rPr>
              <a:t> </a:t>
            </a:r>
            <a:r>
              <a:rPr sz="4700" b="1" dirty="0">
                <a:latin typeface="Arial"/>
                <a:cs typeface="Arial"/>
              </a:rPr>
              <a:t>serious</a:t>
            </a:r>
            <a:r>
              <a:rPr sz="4700" b="1" spc="-204" dirty="0">
                <a:latin typeface="Arial"/>
                <a:cs typeface="Arial"/>
              </a:rPr>
              <a:t> </a:t>
            </a:r>
            <a:r>
              <a:rPr sz="4700" b="1" spc="60" dirty="0">
                <a:latin typeface="Arial"/>
                <a:cs typeface="Arial"/>
              </a:rPr>
              <a:t>problems</a:t>
            </a:r>
            <a:r>
              <a:rPr sz="4700" b="1" spc="-204" dirty="0">
                <a:latin typeface="Arial"/>
                <a:cs typeface="Arial"/>
              </a:rPr>
              <a:t> </a:t>
            </a:r>
            <a:r>
              <a:rPr sz="4700" b="1" spc="-25" dirty="0">
                <a:latin typeface="Arial"/>
                <a:cs typeface="Arial"/>
              </a:rPr>
              <a:t>in </a:t>
            </a:r>
            <a:r>
              <a:rPr sz="4700" b="1" dirty="0">
                <a:latin typeface="Arial"/>
                <a:cs typeface="Arial"/>
              </a:rPr>
              <a:t>some</a:t>
            </a:r>
            <a:r>
              <a:rPr sz="4700" b="1" spc="-165" dirty="0">
                <a:latin typeface="Arial"/>
                <a:cs typeface="Arial"/>
              </a:rPr>
              <a:t> </a:t>
            </a:r>
            <a:r>
              <a:rPr sz="4700" b="1" spc="-10" dirty="0">
                <a:latin typeface="Arial"/>
                <a:cs typeface="Arial"/>
              </a:rPr>
              <a:t>people.</a:t>
            </a:r>
            <a:endParaRPr sz="47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2435225" indent="-635" algn="ctr">
              <a:lnSpc>
                <a:spcPts val="5480"/>
              </a:lnSpc>
              <a:spcBef>
                <a:spcPts val="415"/>
              </a:spcBef>
            </a:pPr>
            <a:r>
              <a:rPr spc="-55" dirty="0"/>
              <a:t>Such</a:t>
            </a:r>
            <a:r>
              <a:rPr spc="-260" dirty="0"/>
              <a:t> </a:t>
            </a:r>
            <a:r>
              <a:rPr spc="125" dirty="0"/>
              <a:t>as</a:t>
            </a:r>
            <a:r>
              <a:rPr spc="-254" dirty="0"/>
              <a:t> </a:t>
            </a:r>
            <a:r>
              <a:rPr spc="-10" dirty="0">
                <a:hlinkClick r:id="rId5"/>
              </a:rPr>
              <a:t>pneumonia</a:t>
            </a:r>
            <a:r>
              <a:rPr spc="-10" dirty="0"/>
              <a:t>, </a:t>
            </a:r>
            <a:r>
              <a:rPr spc="-10" dirty="0">
                <a:hlinkClick r:id="rId6"/>
              </a:rPr>
              <a:t>meningitis</a:t>
            </a:r>
            <a:r>
              <a:rPr spc="-10" dirty="0"/>
              <a:t>,</a:t>
            </a:r>
            <a:r>
              <a:rPr spc="-250" dirty="0"/>
              <a:t> </a:t>
            </a:r>
            <a:r>
              <a:rPr spc="-85" dirty="0"/>
              <a:t>blindness</a:t>
            </a:r>
            <a:r>
              <a:rPr spc="-250" dirty="0"/>
              <a:t> </a:t>
            </a:r>
            <a:r>
              <a:rPr spc="45" dirty="0"/>
              <a:t>and </a:t>
            </a:r>
            <a:r>
              <a:rPr spc="55" dirty="0"/>
              <a:t>seizures</a:t>
            </a:r>
            <a:r>
              <a:rPr spc="-260" dirty="0"/>
              <a:t> </a:t>
            </a:r>
            <a:r>
              <a:rPr spc="-10" dirty="0"/>
              <a:t>(fits)</a:t>
            </a:r>
          </a:p>
          <a:p>
            <a:pPr marL="3099435" marR="5080" indent="25400">
              <a:lnSpc>
                <a:spcPts val="6980"/>
              </a:lnSpc>
              <a:spcBef>
                <a:spcPts val="5180"/>
              </a:spcBef>
            </a:pPr>
            <a:r>
              <a:rPr sz="6000" spc="400" dirty="0">
                <a:solidFill>
                  <a:srgbClr val="FFFFFF"/>
                </a:solidFill>
              </a:rPr>
              <a:t>Most</a:t>
            </a:r>
            <a:r>
              <a:rPr sz="6000" spc="-335" dirty="0">
                <a:solidFill>
                  <a:srgbClr val="FFFFFF"/>
                </a:solidFill>
              </a:rPr>
              <a:t> </a:t>
            </a:r>
            <a:r>
              <a:rPr sz="6000" spc="100" dirty="0">
                <a:solidFill>
                  <a:srgbClr val="FFFFFF"/>
                </a:solidFill>
              </a:rPr>
              <a:t>Contagious </a:t>
            </a:r>
            <a:r>
              <a:rPr sz="6000" spc="95" dirty="0">
                <a:solidFill>
                  <a:srgbClr val="FFFFFF"/>
                </a:solidFill>
              </a:rPr>
              <a:t>Virus</a:t>
            </a:r>
            <a:r>
              <a:rPr sz="6000" spc="-335" dirty="0">
                <a:solidFill>
                  <a:srgbClr val="FFFFFF"/>
                </a:solidFill>
              </a:rPr>
              <a:t> </a:t>
            </a:r>
            <a:r>
              <a:rPr sz="6000" spc="-220" dirty="0">
                <a:solidFill>
                  <a:srgbClr val="FFFFFF"/>
                </a:solidFill>
              </a:rPr>
              <a:t>in</a:t>
            </a:r>
            <a:r>
              <a:rPr sz="6000" spc="-330" dirty="0">
                <a:solidFill>
                  <a:srgbClr val="FFFFFF"/>
                </a:solidFill>
              </a:rPr>
              <a:t> </a:t>
            </a:r>
            <a:r>
              <a:rPr sz="6000" spc="320" dirty="0">
                <a:solidFill>
                  <a:srgbClr val="FFFFFF"/>
                </a:solidFill>
              </a:rPr>
              <a:t>the</a:t>
            </a:r>
            <a:r>
              <a:rPr sz="6000" spc="-330" dirty="0">
                <a:solidFill>
                  <a:srgbClr val="FFFFFF"/>
                </a:solidFill>
              </a:rPr>
              <a:t> </a:t>
            </a:r>
            <a:r>
              <a:rPr sz="6000" spc="220" dirty="0">
                <a:solidFill>
                  <a:srgbClr val="FFFFFF"/>
                </a:solidFill>
              </a:rPr>
              <a:t>world</a:t>
            </a:r>
            <a:endParaRPr sz="600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0E6364C-3AE6-F838-A16C-D817AF777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1"/>
    </mc:Choice>
    <mc:Fallback xmlns="">
      <p:transition spd="slow" advTm="18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6F1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697" y="347081"/>
            <a:ext cx="5764664" cy="575294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6611" y="1513671"/>
            <a:ext cx="3215005" cy="2711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090"/>
              </a:lnSpc>
              <a:spcBef>
                <a:spcPts val="100"/>
              </a:spcBef>
            </a:pPr>
            <a:r>
              <a:rPr sz="6000" b="1" spc="555" dirty="0">
                <a:solidFill>
                  <a:srgbClr val="00384D"/>
                </a:solidFill>
                <a:latin typeface="Arial"/>
                <a:cs typeface="Arial"/>
              </a:rPr>
              <a:t>What</a:t>
            </a:r>
            <a:endParaRPr sz="6000">
              <a:latin typeface="Arial"/>
              <a:cs typeface="Arial"/>
            </a:endParaRPr>
          </a:p>
          <a:p>
            <a:pPr marL="12700" marR="5080" indent="-168910" algn="ctr">
              <a:lnSpc>
                <a:spcPts val="6970"/>
              </a:lnSpc>
              <a:spcBef>
                <a:spcPts val="220"/>
              </a:spcBef>
            </a:pPr>
            <a:r>
              <a:rPr sz="6000" b="1" spc="-25" dirty="0">
                <a:solidFill>
                  <a:srgbClr val="00384D"/>
                </a:solidFill>
                <a:latin typeface="Arial"/>
                <a:cs typeface="Arial"/>
              </a:rPr>
              <a:t>is </a:t>
            </a:r>
            <a:r>
              <a:rPr sz="6000" b="1" spc="-10" dirty="0">
                <a:solidFill>
                  <a:srgbClr val="00384D"/>
                </a:solidFill>
                <a:latin typeface="Arial"/>
                <a:cs typeface="Arial"/>
              </a:rPr>
              <a:t>Mumps?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29755" y="989404"/>
            <a:ext cx="10011410" cy="116713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447800" marR="5080" indent="-1435735">
              <a:lnSpc>
                <a:spcPts val="4420"/>
              </a:lnSpc>
              <a:spcBef>
                <a:spcPts val="345"/>
              </a:spcBef>
            </a:pPr>
            <a:r>
              <a:rPr sz="3800" b="1" spc="70" dirty="0">
                <a:solidFill>
                  <a:srgbClr val="00384D"/>
                </a:solidFill>
                <a:latin typeface="Arial"/>
                <a:cs typeface="Arial"/>
              </a:rPr>
              <a:t>Mumps</a:t>
            </a:r>
            <a:r>
              <a:rPr sz="3800" b="1" spc="-20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-120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r>
              <a:rPr sz="3800" b="1" spc="-20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295" dirty="0">
                <a:solidFill>
                  <a:srgbClr val="00384D"/>
                </a:solidFill>
                <a:latin typeface="Arial"/>
                <a:cs typeface="Arial"/>
              </a:rPr>
              <a:t>a</a:t>
            </a:r>
            <a:r>
              <a:rPr sz="3800" b="1" spc="-20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50" dirty="0">
                <a:solidFill>
                  <a:srgbClr val="00384D"/>
                </a:solidFill>
                <a:latin typeface="Arial"/>
                <a:cs typeface="Arial"/>
              </a:rPr>
              <a:t>contagious</a:t>
            </a:r>
            <a:r>
              <a:rPr sz="3800" b="1" spc="-20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105" dirty="0">
                <a:solidFill>
                  <a:srgbClr val="00384D"/>
                </a:solidFill>
                <a:latin typeface="Arial"/>
                <a:cs typeface="Arial"/>
              </a:rPr>
              <a:t>viral</a:t>
            </a:r>
            <a:r>
              <a:rPr sz="3800" b="1" spc="-20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95" dirty="0">
                <a:solidFill>
                  <a:srgbClr val="00384D"/>
                </a:solidFill>
                <a:latin typeface="Arial"/>
                <a:cs typeface="Arial"/>
              </a:rPr>
              <a:t>infection</a:t>
            </a:r>
            <a:r>
              <a:rPr sz="3800" b="1" spc="-20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330" dirty="0">
                <a:solidFill>
                  <a:srgbClr val="00384D"/>
                </a:solidFill>
                <a:latin typeface="Arial"/>
                <a:cs typeface="Arial"/>
              </a:rPr>
              <a:t>that </a:t>
            </a:r>
            <a:r>
              <a:rPr sz="3800" b="1" spc="-10" dirty="0">
                <a:solidFill>
                  <a:srgbClr val="00384D"/>
                </a:solidFill>
                <a:latin typeface="Arial"/>
                <a:cs typeface="Arial"/>
              </a:rPr>
              <a:t>used</a:t>
            </a:r>
            <a:r>
              <a:rPr sz="3800" b="1" spc="-2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305" dirty="0">
                <a:solidFill>
                  <a:srgbClr val="00384D"/>
                </a:solidFill>
                <a:latin typeface="Arial"/>
                <a:cs typeface="Arial"/>
              </a:rPr>
              <a:t>to</a:t>
            </a:r>
            <a:r>
              <a:rPr sz="3800" b="1" spc="-2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80" dirty="0">
                <a:solidFill>
                  <a:srgbClr val="00384D"/>
                </a:solidFill>
                <a:latin typeface="Arial"/>
                <a:cs typeface="Arial"/>
              </a:rPr>
              <a:t>be</a:t>
            </a:r>
            <a:r>
              <a:rPr sz="3800" b="1" spc="-2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dirty="0">
                <a:solidFill>
                  <a:srgbClr val="00384D"/>
                </a:solidFill>
                <a:latin typeface="Arial"/>
                <a:cs typeface="Arial"/>
              </a:rPr>
              <a:t>common</a:t>
            </a:r>
            <a:r>
              <a:rPr sz="3800" b="1" spc="-2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-135" dirty="0">
                <a:solidFill>
                  <a:srgbClr val="00384D"/>
                </a:solidFill>
                <a:latin typeface="Arial"/>
                <a:cs typeface="Arial"/>
              </a:rPr>
              <a:t>in</a:t>
            </a:r>
            <a:r>
              <a:rPr sz="3800" b="1" spc="-2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800" b="1" spc="-10" dirty="0">
                <a:solidFill>
                  <a:srgbClr val="00384D"/>
                </a:solidFill>
                <a:latin typeface="Arial"/>
                <a:cs typeface="Arial"/>
              </a:rPr>
              <a:t>children</a:t>
            </a:r>
            <a:endParaRPr sz="3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662021" y="7337876"/>
            <a:ext cx="7626350" cy="2559050"/>
          </a:xfrm>
          <a:custGeom>
            <a:avLst/>
            <a:gdLst/>
            <a:ahLst/>
            <a:cxnLst/>
            <a:rect l="l" t="t" r="r" b="b"/>
            <a:pathLst>
              <a:path w="7626350" h="2559050">
                <a:moveTo>
                  <a:pt x="7625978" y="2559050"/>
                </a:moveTo>
                <a:lnTo>
                  <a:pt x="1279496" y="2559050"/>
                </a:lnTo>
                <a:lnTo>
                  <a:pt x="1231562" y="2558168"/>
                </a:lnTo>
                <a:lnTo>
                  <a:pt x="1184043" y="2555541"/>
                </a:lnTo>
                <a:lnTo>
                  <a:pt x="1137000" y="2551200"/>
                </a:lnTo>
                <a:lnTo>
                  <a:pt x="1090464" y="2545176"/>
                </a:lnTo>
                <a:lnTo>
                  <a:pt x="1044467" y="2537500"/>
                </a:lnTo>
                <a:lnTo>
                  <a:pt x="999038" y="2528203"/>
                </a:lnTo>
                <a:lnTo>
                  <a:pt x="954209" y="2517316"/>
                </a:lnTo>
                <a:lnTo>
                  <a:pt x="910011" y="2504871"/>
                </a:lnTo>
                <a:lnTo>
                  <a:pt x="866474" y="2490897"/>
                </a:lnTo>
                <a:lnTo>
                  <a:pt x="823630" y="2475425"/>
                </a:lnTo>
                <a:lnTo>
                  <a:pt x="781510" y="2458488"/>
                </a:lnTo>
                <a:lnTo>
                  <a:pt x="740144" y="2440116"/>
                </a:lnTo>
                <a:lnTo>
                  <a:pt x="699564" y="2420339"/>
                </a:lnTo>
                <a:lnTo>
                  <a:pt x="659800" y="2399188"/>
                </a:lnTo>
                <a:lnTo>
                  <a:pt x="620884" y="2376696"/>
                </a:lnTo>
                <a:lnTo>
                  <a:pt x="582845" y="2352891"/>
                </a:lnTo>
                <a:lnTo>
                  <a:pt x="545716" y="2327806"/>
                </a:lnTo>
                <a:lnTo>
                  <a:pt x="509528" y="2301472"/>
                </a:lnTo>
                <a:lnTo>
                  <a:pt x="474310" y="2273919"/>
                </a:lnTo>
                <a:lnTo>
                  <a:pt x="440095" y="2245178"/>
                </a:lnTo>
                <a:lnTo>
                  <a:pt x="406912" y="2215280"/>
                </a:lnTo>
                <a:lnTo>
                  <a:pt x="374794" y="2184257"/>
                </a:lnTo>
                <a:lnTo>
                  <a:pt x="343770" y="2152138"/>
                </a:lnTo>
                <a:lnTo>
                  <a:pt x="313873" y="2118956"/>
                </a:lnTo>
                <a:lnTo>
                  <a:pt x="285132" y="2084740"/>
                </a:lnTo>
                <a:lnTo>
                  <a:pt x="257578" y="2049523"/>
                </a:lnTo>
                <a:lnTo>
                  <a:pt x="231244" y="2013334"/>
                </a:lnTo>
                <a:lnTo>
                  <a:pt x="206159" y="1976205"/>
                </a:lnTo>
                <a:lnTo>
                  <a:pt x="182355" y="1938167"/>
                </a:lnTo>
                <a:lnTo>
                  <a:pt x="159862" y="1899250"/>
                </a:lnTo>
                <a:lnTo>
                  <a:pt x="138712" y="1859487"/>
                </a:lnTo>
                <a:lnTo>
                  <a:pt x="118935" y="1818906"/>
                </a:lnTo>
                <a:lnTo>
                  <a:pt x="100562" y="1777541"/>
                </a:lnTo>
                <a:lnTo>
                  <a:pt x="83625" y="1735420"/>
                </a:lnTo>
                <a:lnTo>
                  <a:pt x="68154" y="1692576"/>
                </a:lnTo>
                <a:lnTo>
                  <a:pt x="54180" y="1649040"/>
                </a:lnTo>
                <a:lnTo>
                  <a:pt x="41734" y="1604842"/>
                </a:lnTo>
                <a:lnTo>
                  <a:pt x="30847" y="1560013"/>
                </a:lnTo>
                <a:lnTo>
                  <a:pt x="21550" y="1514584"/>
                </a:lnTo>
                <a:lnTo>
                  <a:pt x="13875" y="1468586"/>
                </a:lnTo>
                <a:lnTo>
                  <a:pt x="7851" y="1422050"/>
                </a:lnTo>
                <a:lnTo>
                  <a:pt x="3510" y="1375008"/>
                </a:lnTo>
                <a:lnTo>
                  <a:pt x="882" y="1327489"/>
                </a:lnTo>
                <a:lnTo>
                  <a:pt x="0" y="1279525"/>
                </a:lnTo>
                <a:lnTo>
                  <a:pt x="882" y="1231561"/>
                </a:lnTo>
                <a:lnTo>
                  <a:pt x="3510" y="1184042"/>
                </a:lnTo>
                <a:lnTo>
                  <a:pt x="7851" y="1137000"/>
                </a:lnTo>
                <a:lnTo>
                  <a:pt x="13875" y="1090464"/>
                </a:lnTo>
                <a:lnTo>
                  <a:pt x="21550" y="1044466"/>
                </a:lnTo>
                <a:lnTo>
                  <a:pt x="30847" y="999037"/>
                </a:lnTo>
                <a:lnTo>
                  <a:pt x="41734" y="954208"/>
                </a:lnTo>
                <a:lnTo>
                  <a:pt x="54180" y="910010"/>
                </a:lnTo>
                <a:lnTo>
                  <a:pt x="68154" y="866474"/>
                </a:lnTo>
                <a:lnTo>
                  <a:pt x="83625" y="823630"/>
                </a:lnTo>
                <a:lnTo>
                  <a:pt x="100562" y="781510"/>
                </a:lnTo>
                <a:lnTo>
                  <a:pt x="118935" y="740144"/>
                </a:lnTo>
                <a:lnTo>
                  <a:pt x="138712" y="699564"/>
                </a:lnTo>
                <a:lnTo>
                  <a:pt x="159862" y="659800"/>
                </a:lnTo>
                <a:lnTo>
                  <a:pt x="182355" y="620883"/>
                </a:lnTo>
                <a:lnTo>
                  <a:pt x="206159" y="582845"/>
                </a:lnTo>
                <a:lnTo>
                  <a:pt x="231244" y="545716"/>
                </a:lnTo>
                <a:lnTo>
                  <a:pt x="257578" y="509528"/>
                </a:lnTo>
                <a:lnTo>
                  <a:pt x="285132" y="474310"/>
                </a:lnTo>
                <a:lnTo>
                  <a:pt x="313873" y="440095"/>
                </a:lnTo>
                <a:lnTo>
                  <a:pt x="343770" y="406912"/>
                </a:lnTo>
                <a:lnTo>
                  <a:pt x="374794" y="374794"/>
                </a:lnTo>
                <a:lnTo>
                  <a:pt x="406912" y="343770"/>
                </a:lnTo>
                <a:lnTo>
                  <a:pt x="440095" y="313873"/>
                </a:lnTo>
                <a:lnTo>
                  <a:pt x="474310" y="285132"/>
                </a:lnTo>
                <a:lnTo>
                  <a:pt x="509528" y="257578"/>
                </a:lnTo>
                <a:lnTo>
                  <a:pt x="545716" y="231244"/>
                </a:lnTo>
                <a:lnTo>
                  <a:pt x="582845" y="206159"/>
                </a:lnTo>
                <a:lnTo>
                  <a:pt x="620884" y="182355"/>
                </a:lnTo>
                <a:lnTo>
                  <a:pt x="659800" y="159862"/>
                </a:lnTo>
                <a:lnTo>
                  <a:pt x="699564" y="138712"/>
                </a:lnTo>
                <a:lnTo>
                  <a:pt x="740144" y="118935"/>
                </a:lnTo>
                <a:lnTo>
                  <a:pt x="781510" y="100562"/>
                </a:lnTo>
                <a:lnTo>
                  <a:pt x="823630" y="83625"/>
                </a:lnTo>
                <a:lnTo>
                  <a:pt x="866474" y="68154"/>
                </a:lnTo>
                <a:lnTo>
                  <a:pt x="910011" y="54180"/>
                </a:lnTo>
                <a:lnTo>
                  <a:pt x="954209" y="41734"/>
                </a:lnTo>
                <a:lnTo>
                  <a:pt x="999038" y="30847"/>
                </a:lnTo>
                <a:lnTo>
                  <a:pt x="1044467" y="21550"/>
                </a:lnTo>
                <a:lnTo>
                  <a:pt x="1090464" y="13875"/>
                </a:lnTo>
                <a:lnTo>
                  <a:pt x="1137000" y="7851"/>
                </a:lnTo>
                <a:lnTo>
                  <a:pt x="1184043" y="3510"/>
                </a:lnTo>
                <a:lnTo>
                  <a:pt x="1231562" y="882"/>
                </a:lnTo>
                <a:lnTo>
                  <a:pt x="1279526" y="0"/>
                </a:lnTo>
                <a:lnTo>
                  <a:pt x="7625978" y="0"/>
                </a:lnTo>
                <a:lnTo>
                  <a:pt x="7625978" y="2559050"/>
                </a:lnTo>
                <a:close/>
              </a:path>
            </a:pathLst>
          </a:custGeom>
          <a:solidFill>
            <a:srgbClr val="FAB9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66590" y="3139046"/>
            <a:ext cx="8945245" cy="979169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56515">
              <a:lnSpc>
                <a:spcPts val="3679"/>
              </a:lnSpc>
              <a:spcBef>
                <a:spcPts val="345"/>
              </a:spcBef>
            </a:pPr>
            <a:r>
              <a:rPr sz="3200" b="1" spc="110" dirty="0">
                <a:solidFill>
                  <a:srgbClr val="00384D"/>
                </a:solidFill>
                <a:latin typeface="Arial"/>
                <a:cs typeface="Arial"/>
              </a:rPr>
              <a:t>But</a:t>
            </a:r>
            <a:r>
              <a:rPr sz="3200" b="1" spc="-1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-35" dirty="0">
                <a:solidFill>
                  <a:srgbClr val="00384D"/>
                </a:solidFill>
                <a:latin typeface="Arial"/>
                <a:cs typeface="Arial"/>
              </a:rPr>
              <a:t>mumps</a:t>
            </a:r>
            <a:r>
              <a:rPr sz="3200" b="1" spc="-1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75" dirty="0">
                <a:solidFill>
                  <a:srgbClr val="00384D"/>
                </a:solidFill>
                <a:latin typeface="Arial"/>
                <a:cs typeface="Arial"/>
              </a:rPr>
              <a:t>can</a:t>
            </a:r>
            <a:r>
              <a:rPr sz="3200" b="1" spc="-1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55" dirty="0">
                <a:solidFill>
                  <a:srgbClr val="00384D"/>
                </a:solidFill>
                <a:latin typeface="Arial"/>
                <a:cs typeface="Arial"/>
              </a:rPr>
              <a:t>lead</a:t>
            </a:r>
            <a:r>
              <a:rPr sz="3200" b="1" spc="-1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254" dirty="0">
                <a:solidFill>
                  <a:srgbClr val="00384D"/>
                </a:solidFill>
                <a:latin typeface="Arial"/>
                <a:cs typeface="Arial"/>
              </a:rPr>
              <a:t>to</a:t>
            </a:r>
            <a:r>
              <a:rPr sz="3200" b="1" spc="-1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80" dirty="0">
                <a:solidFill>
                  <a:srgbClr val="00384D"/>
                </a:solidFill>
                <a:latin typeface="Arial"/>
                <a:cs typeface="Arial"/>
              </a:rPr>
              <a:t>viral</a:t>
            </a:r>
            <a:r>
              <a:rPr sz="3200" b="1" spc="-1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84D"/>
                </a:solidFill>
                <a:latin typeface="Arial"/>
                <a:cs typeface="Arial"/>
              </a:rPr>
              <a:t>meningitis</a:t>
            </a:r>
            <a:r>
              <a:rPr sz="3200" b="1" spc="-1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60" dirty="0">
                <a:solidFill>
                  <a:srgbClr val="00384D"/>
                </a:solidFill>
                <a:latin typeface="Arial"/>
                <a:cs typeface="Arial"/>
              </a:rPr>
              <a:t>if</a:t>
            </a:r>
            <a:r>
              <a:rPr sz="3200" b="1" spc="-1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50" dirty="0">
                <a:solidFill>
                  <a:srgbClr val="00384D"/>
                </a:solidFill>
                <a:latin typeface="Arial"/>
                <a:cs typeface="Arial"/>
              </a:rPr>
              <a:t>the </a:t>
            </a:r>
            <a:r>
              <a:rPr sz="3200" b="1" dirty="0">
                <a:solidFill>
                  <a:srgbClr val="00384D"/>
                </a:solidFill>
                <a:latin typeface="Arial"/>
                <a:cs typeface="Arial"/>
              </a:rPr>
              <a:t>virus</a:t>
            </a:r>
            <a:r>
              <a:rPr sz="3200" b="1" spc="-1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84D"/>
                </a:solidFill>
                <a:latin typeface="Arial"/>
                <a:cs typeface="Arial"/>
              </a:rPr>
              <a:t>moves</a:t>
            </a:r>
            <a:r>
              <a:rPr sz="3200" b="1" spc="-1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70" dirty="0">
                <a:solidFill>
                  <a:srgbClr val="00384D"/>
                </a:solidFill>
                <a:latin typeface="Arial"/>
                <a:cs typeface="Arial"/>
              </a:rPr>
              <a:t>into</a:t>
            </a:r>
            <a:r>
              <a:rPr sz="3200" b="1" spc="-1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75" dirty="0">
                <a:solidFill>
                  <a:srgbClr val="00384D"/>
                </a:solidFill>
                <a:latin typeface="Arial"/>
                <a:cs typeface="Arial"/>
              </a:rPr>
              <a:t>the</a:t>
            </a:r>
            <a:r>
              <a:rPr sz="3200" b="1" spc="-14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75" dirty="0">
                <a:solidFill>
                  <a:srgbClr val="00384D"/>
                </a:solidFill>
                <a:latin typeface="Arial"/>
                <a:cs typeface="Arial"/>
              </a:rPr>
              <a:t>outer</a:t>
            </a:r>
            <a:r>
              <a:rPr sz="3200" b="1" spc="-1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25" dirty="0">
                <a:solidFill>
                  <a:srgbClr val="00384D"/>
                </a:solidFill>
                <a:latin typeface="Arial"/>
                <a:cs typeface="Arial"/>
              </a:rPr>
              <a:t>layer</a:t>
            </a:r>
            <a:r>
              <a:rPr sz="3200" b="1" spc="-1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220" dirty="0">
                <a:solidFill>
                  <a:srgbClr val="00384D"/>
                </a:solidFill>
                <a:latin typeface="Arial"/>
                <a:cs typeface="Arial"/>
              </a:rPr>
              <a:t>of</a:t>
            </a:r>
            <a:r>
              <a:rPr sz="3200" b="1" spc="-1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75" dirty="0">
                <a:solidFill>
                  <a:srgbClr val="00384D"/>
                </a:solidFill>
                <a:latin typeface="Arial"/>
                <a:cs typeface="Arial"/>
              </a:rPr>
              <a:t>the</a:t>
            </a:r>
            <a:r>
              <a:rPr sz="3200" b="1" spc="-14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384D"/>
                </a:solidFill>
                <a:latin typeface="Arial"/>
                <a:cs typeface="Arial"/>
              </a:rPr>
              <a:t>brain.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64630" y="4539221"/>
            <a:ext cx="9349105" cy="14458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lnSpc>
                <a:spcPts val="3679"/>
              </a:lnSpc>
              <a:spcBef>
                <a:spcPts val="340"/>
              </a:spcBef>
            </a:pPr>
            <a:r>
              <a:rPr sz="3200" b="1" spc="215" dirty="0">
                <a:solidFill>
                  <a:srgbClr val="00384D"/>
                </a:solidFill>
                <a:latin typeface="Arial"/>
                <a:cs typeface="Arial"/>
              </a:rPr>
              <a:t>Other</a:t>
            </a:r>
            <a:r>
              <a:rPr sz="3200" b="1" spc="-11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84D"/>
                </a:solidFill>
                <a:latin typeface="Arial"/>
                <a:cs typeface="Arial"/>
              </a:rPr>
              <a:t>complications</a:t>
            </a:r>
            <a:r>
              <a:rPr sz="3200" b="1" spc="-1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-40" dirty="0">
                <a:solidFill>
                  <a:srgbClr val="00384D"/>
                </a:solidFill>
                <a:latin typeface="Arial"/>
                <a:cs typeface="Arial"/>
              </a:rPr>
              <a:t>include</a:t>
            </a:r>
            <a:r>
              <a:rPr sz="3200" b="1" spc="-1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0384D"/>
                </a:solidFill>
                <a:latin typeface="Arial"/>
                <a:cs typeface="Arial"/>
              </a:rPr>
              <a:t>swelling</a:t>
            </a:r>
            <a:r>
              <a:rPr sz="3200" b="1" spc="-1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220" dirty="0">
                <a:solidFill>
                  <a:srgbClr val="00384D"/>
                </a:solidFill>
                <a:latin typeface="Arial"/>
                <a:cs typeface="Arial"/>
              </a:rPr>
              <a:t>of</a:t>
            </a:r>
            <a:r>
              <a:rPr sz="3200" b="1" spc="-1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50" dirty="0">
                <a:solidFill>
                  <a:srgbClr val="00384D"/>
                </a:solidFill>
                <a:latin typeface="Arial"/>
                <a:cs typeface="Arial"/>
              </a:rPr>
              <a:t>the </a:t>
            </a:r>
            <a:r>
              <a:rPr sz="3200" b="1" spc="100" dirty="0">
                <a:solidFill>
                  <a:srgbClr val="00384D"/>
                </a:solidFill>
                <a:latin typeface="Arial"/>
                <a:cs typeface="Arial"/>
              </a:rPr>
              <a:t>testicles</a:t>
            </a:r>
            <a:r>
              <a:rPr sz="3200" b="1" spc="-1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75" dirty="0">
                <a:solidFill>
                  <a:srgbClr val="00384D"/>
                </a:solidFill>
                <a:latin typeface="Arial"/>
                <a:cs typeface="Arial"/>
              </a:rPr>
              <a:t>or</a:t>
            </a:r>
            <a:r>
              <a:rPr sz="3200" b="1" spc="-1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85" dirty="0">
                <a:solidFill>
                  <a:srgbClr val="00384D"/>
                </a:solidFill>
                <a:latin typeface="Arial"/>
                <a:cs typeface="Arial"/>
              </a:rPr>
              <a:t>ovaries</a:t>
            </a:r>
            <a:r>
              <a:rPr sz="3200" b="1" spc="-1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84D"/>
                </a:solidFill>
                <a:latin typeface="Arial"/>
                <a:cs typeface="Arial"/>
              </a:rPr>
              <a:t>(if</a:t>
            </a:r>
            <a:r>
              <a:rPr sz="3200" b="1" spc="-1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175" dirty="0">
                <a:solidFill>
                  <a:srgbClr val="00384D"/>
                </a:solidFill>
                <a:latin typeface="Arial"/>
                <a:cs typeface="Arial"/>
              </a:rPr>
              <a:t>the</a:t>
            </a:r>
            <a:r>
              <a:rPr sz="3200" b="1" spc="-1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245" dirty="0">
                <a:solidFill>
                  <a:srgbClr val="00384D"/>
                </a:solidFill>
                <a:latin typeface="Arial"/>
                <a:cs typeface="Arial"/>
              </a:rPr>
              <a:t>affected</a:t>
            </a:r>
            <a:r>
              <a:rPr sz="3200" b="1" spc="-1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50" dirty="0">
                <a:solidFill>
                  <a:srgbClr val="00384D"/>
                </a:solidFill>
                <a:latin typeface="Arial"/>
                <a:cs typeface="Arial"/>
              </a:rPr>
              <a:t>person</a:t>
            </a:r>
            <a:r>
              <a:rPr sz="3200" b="1" spc="-1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-25" dirty="0">
                <a:solidFill>
                  <a:srgbClr val="00384D"/>
                </a:solidFill>
                <a:latin typeface="Arial"/>
                <a:cs typeface="Arial"/>
              </a:rPr>
              <a:t>has </a:t>
            </a:r>
            <a:r>
              <a:rPr sz="3200" b="1" dirty="0">
                <a:solidFill>
                  <a:srgbClr val="00384D"/>
                </a:solidFill>
                <a:latin typeface="Arial"/>
                <a:cs typeface="Arial"/>
              </a:rPr>
              <a:t>gone</a:t>
            </a:r>
            <a:r>
              <a:rPr sz="3200" b="1" spc="-16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80" dirty="0">
                <a:solidFill>
                  <a:srgbClr val="00384D"/>
                </a:solidFill>
                <a:latin typeface="Arial"/>
                <a:cs typeface="Arial"/>
              </a:rPr>
              <a:t>through</a:t>
            </a:r>
            <a:r>
              <a:rPr sz="3200" b="1" spc="-16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200" b="1" spc="65" dirty="0">
                <a:solidFill>
                  <a:srgbClr val="00384D"/>
                </a:solidFill>
                <a:latin typeface="Arial"/>
                <a:cs typeface="Arial"/>
              </a:rPr>
              <a:t>puberty)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98361" y="7578882"/>
            <a:ext cx="6275070" cy="201104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065" marR="5080" algn="ctr">
              <a:lnSpc>
                <a:spcPts val="5160"/>
              </a:lnSpc>
              <a:spcBef>
                <a:spcPts val="350"/>
              </a:spcBef>
            </a:pPr>
            <a:r>
              <a:rPr sz="4400" b="1" spc="105" dirty="0">
                <a:solidFill>
                  <a:srgbClr val="FFFFFF"/>
                </a:solidFill>
                <a:latin typeface="Arial"/>
                <a:cs typeface="Arial"/>
              </a:rPr>
              <a:t>Mumps</a:t>
            </a:r>
            <a:r>
              <a:rPr sz="44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14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4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170" dirty="0">
                <a:solidFill>
                  <a:srgbClr val="FFFFFF"/>
                </a:solidFill>
                <a:latin typeface="Arial"/>
                <a:cs typeface="Arial"/>
              </a:rPr>
              <a:t>spread</a:t>
            </a:r>
            <a:r>
              <a:rPr sz="44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400" b="1" spc="2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114" dirty="0">
                <a:solidFill>
                  <a:srgbClr val="FFFFFF"/>
                </a:solidFill>
                <a:latin typeface="Arial"/>
                <a:cs typeface="Arial"/>
              </a:rPr>
              <a:t>same</a:t>
            </a:r>
            <a:r>
              <a:rPr sz="44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330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sz="44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12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44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Arial"/>
                <a:cs typeface="Arial"/>
              </a:rPr>
              <a:t>colds </a:t>
            </a:r>
            <a:r>
              <a:rPr sz="4400" b="1" spc="8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400" b="1" spc="-2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b="1" spc="-20" dirty="0">
                <a:solidFill>
                  <a:srgbClr val="FFFFFF"/>
                </a:solidFill>
                <a:latin typeface="Arial"/>
                <a:cs typeface="Arial"/>
              </a:rPr>
              <a:t>flu:</a:t>
            </a:r>
            <a:endParaRPr sz="4400">
              <a:latin typeface="Arial"/>
              <a:cs typeface="Arial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75264F6-3AEF-3DDF-5E80-A3D7DBF78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54"/>
    </mc:Choice>
    <mc:Fallback xmlns="">
      <p:transition spd="slow" advTm="2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6F1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1697" y="347082"/>
            <a:ext cx="5764664" cy="575294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67533" y="1513672"/>
            <a:ext cx="3233420" cy="271145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532765" marR="525145" algn="ctr">
              <a:lnSpc>
                <a:spcPts val="6970"/>
              </a:lnSpc>
              <a:spcBef>
                <a:spcPts val="520"/>
              </a:spcBef>
            </a:pPr>
            <a:r>
              <a:rPr sz="6000" b="1" spc="555" dirty="0">
                <a:solidFill>
                  <a:srgbClr val="00384D"/>
                </a:solidFill>
                <a:latin typeface="Arial"/>
                <a:cs typeface="Arial"/>
              </a:rPr>
              <a:t>What </a:t>
            </a:r>
            <a:r>
              <a:rPr sz="6000" b="1" spc="-25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endParaRPr sz="6000">
              <a:latin typeface="Arial"/>
              <a:cs typeface="Arial"/>
            </a:endParaRPr>
          </a:p>
          <a:p>
            <a:pPr algn="ctr">
              <a:lnSpc>
                <a:spcPts val="6784"/>
              </a:lnSpc>
            </a:pPr>
            <a:r>
              <a:rPr sz="6000" b="1" spc="-10" dirty="0">
                <a:solidFill>
                  <a:srgbClr val="00384D"/>
                </a:solidFill>
                <a:latin typeface="Arial"/>
                <a:cs typeface="Arial"/>
              </a:rPr>
              <a:t>Rubella?</a:t>
            </a:r>
            <a:endParaRPr sz="6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33952" y="1524377"/>
            <a:ext cx="11744325" cy="2139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599"/>
              </a:lnSpc>
              <a:spcBef>
                <a:spcPts val="100"/>
              </a:spcBef>
            </a:pPr>
            <a:r>
              <a:rPr sz="4000" dirty="0">
                <a:latin typeface="Lucida Sans Unicode"/>
                <a:cs typeface="Lucida Sans Unicode"/>
              </a:rPr>
              <a:t>Rubella</a:t>
            </a:r>
            <a:r>
              <a:rPr sz="4000" spc="-254" dirty="0">
                <a:latin typeface="Lucida Sans Unicode"/>
                <a:cs typeface="Lucida Sans Unicode"/>
              </a:rPr>
              <a:t> </a:t>
            </a:r>
            <a:r>
              <a:rPr sz="4000" spc="-95" dirty="0">
                <a:latin typeface="Lucida Sans Unicode"/>
                <a:cs typeface="Lucida Sans Unicode"/>
              </a:rPr>
              <a:t>is</a:t>
            </a:r>
            <a:r>
              <a:rPr sz="4000" spc="-250" dirty="0">
                <a:latin typeface="Lucida Sans Unicode"/>
                <a:cs typeface="Lucida Sans Unicode"/>
              </a:rPr>
              <a:t> </a:t>
            </a:r>
            <a:r>
              <a:rPr sz="4000" spc="-20" dirty="0">
                <a:latin typeface="Lucida Sans Unicode"/>
                <a:cs typeface="Lucida Sans Unicode"/>
              </a:rPr>
              <a:t>sometimes</a:t>
            </a:r>
            <a:r>
              <a:rPr sz="4000" spc="-250" dirty="0">
                <a:latin typeface="Lucida Sans Unicode"/>
                <a:cs typeface="Lucida Sans Unicode"/>
              </a:rPr>
              <a:t> </a:t>
            </a:r>
            <a:r>
              <a:rPr sz="4000" spc="-80" dirty="0">
                <a:latin typeface="Lucida Sans Unicode"/>
                <a:cs typeface="Lucida Sans Unicode"/>
              </a:rPr>
              <a:t>known</a:t>
            </a:r>
            <a:r>
              <a:rPr sz="4000" spc="-254" dirty="0">
                <a:latin typeface="Lucida Sans Unicode"/>
                <a:cs typeface="Lucida Sans Unicode"/>
              </a:rPr>
              <a:t> </a:t>
            </a:r>
            <a:r>
              <a:rPr sz="4000" spc="-40" dirty="0">
                <a:latin typeface="Lucida Sans Unicode"/>
                <a:cs typeface="Lucida Sans Unicode"/>
              </a:rPr>
              <a:t>as</a:t>
            </a:r>
            <a:r>
              <a:rPr sz="4000" spc="-250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German</a:t>
            </a:r>
            <a:r>
              <a:rPr sz="4000" spc="-250" dirty="0">
                <a:latin typeface="Lucida Sans Unicode"/>
                <a:cs typeface="Lucida Sans Unicode"/>
              </a:rPr>
              <a:t> </a:t>
            </a:r>
            <a:r>
              <a:rPr sz="4000" spc="-10" dirty="0">
                <a:latin typeface="Lucida Sans Unicode"/>
                <a:cs typeface="Lucida Sans Unicode"/>
              </a:rPr>
              <a:t>Measles </a:t>
            </a:r>
            <a:r>
              <a:rPr sz="4000" dirty="0">
                <a:latin typeface="Lucida Sans Unicode"/>
                <a:cs typeface="Lucida Sans Unicode"/>
              </a:rPr>
              <a:t>it</a:t>
            </a:r>
            <a:r>
              <a:rPr sz="4000" spc="-270" dirty="0">
                <a:latin typeface="Lucida Sans Unicode"/>
                <a:cs typeface="Lucida Sans Unicode"/>
              </a:rPr>
              <a:t> </a:t>
            </a:r>
            <a:r>
              <a:rPr sz="4000" spc="-95" dirty="0">
                <a:latin typeface="Lucida Sans Unicode"/>
                <a:cs typeface="Lucida Sans Unicode"/>
              </a:rPr>
              <a:t>is</a:t>
            </a:r>
            <a:r>
              <a:rPr sz="4000" spc="-265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a</a:t>
            </a:r>
            <a:r>
              <a:rPr sz="4000" spc="-265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rare</a:t>
            </a:r>
            <a:r>
              <a:rPr sz="4000" spc="-265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usually</a:t>
            </a:r>
            <a:r>
              <a:rPr sz="4000" spc="-265" dirty="0">
                <a:latin typeface="Lucida Sans Unicode"/>
                <a:cs typeface="Lucida Sans Unicode"/>
              </a:rPr>
              <a:t> </a:t>
            </a:r>
            <a:r>
              <a:rPr sz="4000" spc="-45" dirty="0">
                <a:latin typeface="Lucida Sans Unicode"/>
                <a:cs typeface="Lucida Sans Unicode"/>
              </a:rPr>
              <a:t>mild</a:t>
            </a:r>
            <a:r>
              <a:rPr sz="4000" spc="-265" dirty="0">
                <a:latin typeface="Lucida Sans Unicode"/>
                <a:cs typeface="Lucida Sans Unicode"/>
              </a:rPr>
              <a:t> </a:t>
            </a:r>
            <a:r>
              <a:rPr sz="4000" spc="-35" dirty="0">
                <a:latin typeface="Lucida Sans Unicode"/>
                <a:cs typeface="Lucida Sans Unicode"/>
              </a:rPr>
              <a:t>illness</a:t>
            </a:r>
            <a:r>
              <a:rPr sz="4000" spc="-265" dirty="0">
                <a:latin typeface="Lucida Sans Unicode"/>
                <a:cs typeface="Lucida Sans Unicode"/>
              </a:rPr>
              <a:t> </a:t>
            </a:r>
            <a:r>
              <a:rPr sz="4000" spc="35" dirty="0">
                <a:latin typeface="Lucida Sans Unicode"/>
                <a:cs typeface="Lucida Sans Unicode"/>
              </a:rPr>
              <a:t>that</a:t>
            </a:r>
            <a:endParaRPr sz="4000">
              <a:latin typeface="Lucida Sans Unicode"/>
              <a:cs typeface="Lucida Sans Unicode"/>
            </a:endParaRPr>
          </a:p>
          <a:p>
            <a:pPr marL="124460" algn="ctr">
              <a:lnSpc>
                <a:spcPct val="100000"/>
              </a:lnSpc>
              <a:spcBef>
                <a:spcPts val="750"/>
              </a:spcBef>
            </a:pPr>
            <a:r>
              <a:rPr sz="4000" dirty="0">
                <a:latin typeface="Lucida Sans Unicode"/>
                <a:cs typeface="Lucida Sans Unicode"/>
              </a:rPr>
              <a:t>causes</a:t>
            </a:r>
            <a:r>
              <a:rPr sz="4000" spc="-275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a</a:t>
            </a:r>
            <a:r>
              <a:rPr sz="4000" spc="-280" dirty="0">
                <a:latin typeface="Lucida Sans Unicode"/>
                <a:cs typeface="Lucida Sans Unicode"/>
              </a:rPr>
              <a:t> </a:t>
            </a:r>
            <a:r>
              <a:rPr sz="4000" spc="65" dirty="0">
                <a:latin typeface="Lucida Sans Unicode"/>
                <a:cs typeface="Lucida Sans Unicode"/>
              </a:rPr>
              <a:t>spotty</a:t>
            </a:r>
            <a:r>
              <a:rPr sz="4000" spc="-275" dirty="0">
                <a:latin typeface="Lucida Sans Unicode"/>
                <a:cs typeface="Lucida Sans Unicode"/>
              </a:rPr>
              <a:t> </a:t>
            </a:r>
            <a:r>
              <a:rPr sz="4000" spc="-10" dirty="0">
                <a:latin typeface="Lucida Sans Unicode"/>
                <a:cs typeface="Lucida Sans Unicode"/>
              </a:rPr>
              <a:t>rash.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54987" y="4343777"/>
            <a:ext cx="10902315" cy="1435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74214" marR="5080" indent="-1962150">
              <a:lnSpc>
                <a:spcPct val="115599"/>
              </a:lnSpc>
              <a:spcBef>
                <a:spcPts val="100"/>
              </a:spcBef>
            </a:pPr>
            <a:r>
              <a:rPr lang="en-GB" sz="4000" spc="55" dirty="0">
                <a:latin typeface="Lucida Sans Unicode"/>
                <a:cs typeface="Lucida Sans Unicode"/>
              </a:rPr>
              <a:t>However,</a:t>
            </a:r>
            <a:r>
              <a:rPr sz="4000" spc="-250" dirty="0">
                <a:latin typeface="Lucida Sans Unicode"/>
                <a:cs typeface="Lucida Sans Unicode"/>
              </a:rPr>
              <a:t> </a:t>
            </a:r>
            <a:r>
              <a:rPr sz="4000" spc="-30" dirty="0">
                <a:latin typeface="Lucida Sans Unicode"/>
                <a:cs typeface="Lucida Sans Unicode"/>
              </a:rPr>
              <a:t>if</a:t>
            </a:r>
            <a:r>
              <a:rPr sz="4000" spc="-245" dirty="0">
                <a:latin typeface="Lucida Sans Unicode"/>
                <a:cs typeface="Lucida Sans Unicode"/>
              </a:rPr>
              <a:t> </a:t>
            </a:r>
            <a:r>
              <a:rPr sz="4000" spc="55" dirty="0">
                <a:latin typeface="Lucida Sans Unicode"/>
                <a:cs typeface="Lucida Sans Unicode"/>
              </a:rPr>
              <a:t>developed</a:t>
            </a:r>
            <a:r>
              <a:rPr sz="4000" spc="-245" dirty="0">
                <a:latin typeface="Lucida Sans Unicode"/>
                <a:cs typeface="Lucida Sans Unicode"/>
              </a:rPr>
              <a:t> </a:t>
            </a:r>
            <a:r>
              <a:rPr sz="4000" spc="-75" dirty="0">
                <a:latin typeface="Lucida Sans Unicode"/>
                <a:cs typeface="Lucida Sans Unicode"/>
              </a:rPr>
              <a:t>in</a:t>
            </a:r>
            <a:r>
              <a:rPr sz="4000" spc="-245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pregnancy</a:t>
            </a:r>
            <a:r>
              <a:rPr sz="4000" spc="-245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it</a:t>
            </a:r>
            <a:r>
              <a:rPr sz="4000" spc="-245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can</a:t>
            </a:r>
            <a:r>
              <a:rPr sz="4000" spc="-250" dirty="0">
                <a:latin typeface="Lucida Sans Unicode"/>
                <a:cs typeface="Lucida Sans Unicode"/>
              </a:rPr>
              <a:t> </a:t>
            </a:r>
            <a:r>
              <a:rPr sz="4000" spc="30" dirty="0">
                <a:latin typeface="Lucida Sans Unicode"/>
                <a:cs typeface="Lucida Sans Unicode"/>
              </a:rPr>
              <a:t>be </a:t>
            </a:r>
            <a:r>
              <a:rPr sz="4000" spc="-35" dirty="0">
                <a:latin typeface="Lucida Sans Unicode"/>
                <a:cs typeface="Lucida Sans Unicode"/>
              </a:rPr>
              <a:t>serious</a:t>
            </a:r>
            <a:r>
              <a:rPr sz="4000" spc="-270" dirty="0">
                <a:latin typeface="Lucida Sans Unicode"/>
                <a:cs typeface="Lucida Sans Unicode"/>
              </a:rPr>
              <a:t> </a:t>
            </a:r>
            <a:r>
              <a:rPr sz="4000" dirty="0">
                <a:latin typeface="Lucida Sans Unicode"/>
                <a:cs typeface="Lucida Sans Unicode"/>
              </a:rPr>
              <a:t>for</a:t>
            </a:r>
            <a:r>
              <a:rPr sz="4000" spc="-265" dirty="0">
                <a:latin typeface="Lucida Sans Unicode"/>
                <a:cs typeface="Lucida Sans Unicode"/>
              </a:rPr>
              <a:t> </a:t>
            </a:r>
            <a:r>
              <a:rPr sz="4000" spc="55" dirty="0">
                <a:latin typeface="Lucida Sans Unicode"/>
                <a:cs typeface="Lucida Sans Unicode"/>
              </a:rPr>
              <a:t>the</a:t>
            </a:r>
            <a:r>
              <a:rPr sz="4000" spc="-270" dirty="0">
                <a:latin typeface="Lucida Sans Unicode"/>
                <a:cs typeface="Lucida Sans Unicode"/>
              </a:rPr>
              <a:t> </a:t>
            </a:r>
            <a:r>
              <a:rPr sz="4000" spc="-10" dirty="0">
                <a:latin typeface="Lucida Sans Unicode"/>
                <a:cs typeface="Lucida Sans Unicode"/>
              </a:rPr>
              <a:t>unborn</a:t>
            </a:r>
            <a:r>
              <a:rPr sz="4000" spc="-265" dirty="0">
                <a:latin typeface="Lucida Sans Unicode"/>
                <a:cs typeface="Lucida Sans Unicode"/>
              </a:rPr>
              <a:t> </a:t>
            </a:r>
            <a:r>
              <a:rPr sz="4000" spc="-10" dirty="0">
                <a:latin typeface="Lucida Sans Unicode"/>
                <a:cs typeface="Lucida Sans Unicode"/>
              </a:rPr>
              <a:t>baby.</a:t>
            </a:r>
            <a:endParaRPr sz="4000" dirty="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662021" y="7337878"/>
            <a:ext cx="7626350" cy="2559050"/>
          </a:xfrm>
          <a:custGeom>
            <a:avLst/>
            <a:gdLst/>
            <a:ahLst/>
            <a:cxnLst/>
            <a:rect l="l" t="t" r="r" b="b"/>
            <a:pathLst>
              <a:path w="7626350" h="2559050">
                <a:moveTo>
                  <a:pt x="7625978" y="2559050"/>
                </a:moveTo>
                <a:lnTo>
                  <a:pt x="1279496" y="2559050"/>
                </a:lnTo>
                <a:lnTo>
                  <a:pt x="1231562" y="2558168"/>
                </a:lnTo>
                <a:lnTo>
                  <a:pt x="1184043" y="2555541"/>
                </a:lnTo>
                <a:lnTo>
                  <a:pt x="1137000" y="2551200"/>
                </a:lnTo>
                <a:lnTo>
                  <a:pt x="1090464" y="2545176"/>
                </a:lnTo>
                <a:lnTo>
                  <a:pt x="1044467" y="2537500"/>
                </a:lnTo>
                <a:lnTo>
                  <a:pt x="999038" y="2528203"/>
                </a:lnTo>
                <a:lnTo>
                  <a:pt x="954209" y="2517316"/>
                </a:lnTo>
                <a:lnTo>
                  <a:pt x="910011" y="2504871"/>
                </a:lnTo>
                <a:lnTo>
                  <a:pt x="866474" y="2490897"/>
                </a:lnTo>
                <a:lnTo>
                  <a:pt x="823630" y="2475425"/>
                </a:lnTo>
                <a:lnTo>
                  <a:pt x="781510" y="2458488"/>
                </a:lnTo>
                <a:lnTo>
                  <a:pt x="740144" y="2440116"/>
                </a:lnTo>
                <a:lnTo>
                  <a:pt x="699564" y="2420339"/>
                </a:lnTo>
                <a:lnTo>
                  <a:pt x="659800" y="2399188"/>
                </a:lnTo>
                <a:lnTo>
                  <a:pt x="620884" y="2376696"/>
                </a:lnTo>
                <a:lnTo>
                  <a:pt x="582845" y="2352891"/>
                </a:lnTo>
                <a:lnTo>
                  <a:pt x="545716" y="2327806"/>
                </a:lnTo>
                <a:lnTo>
                  <a:pt x="509528" y="2301472"/>
                </a:lnTo>
                <a:lnTo>
                  <a:pt x="474310" y="2273919"/>
                </a:lnTo>
                <a:lnTo>
                  <a:pt x="440095" y="2245178"/>
                </a:lnTo>
                <a:lnTo>
                  <a:pt x="406912" y="2215280"/>
                </a:lnTo>
                <a:lnTo>
                  <a:pt x="374794" y="2184257"/>
                </a:lnTo>
                <a:lnTo>
                  <a:pt x="343770" y="2152138"/>
                </a:lnTo>
                <a:lnTo>
                  <a:pt x="313873" y="2118956"/>
                </a:lnTo>
                <a:lnTo>
                  <a:pt x="285132" y="2084740"/>
                </a:lnTo>
                <a:lnTo>
                  <a:pt x="257578" y="2049523"/>
                </a:lnTo>
                <a:lnTo>
                  <a:pt x="231244" y="2013334"/>
                </a:lnTo>
                <a:lnTo>
                  <a:pt x="206159" y="1976205"/>
                </a:lnTo>
                <a:lnTo>
                  <a:pt x="182355" y="1938167"/>
                </a:lnTo>
                <a:lnTo>
                  <a:pt x="159862" y="1899250"/>
                </a:lnTo>
                <a:lnTo>
                  <a:pt x="138712" y="1859487"/>
                </a:lnTo>
                <a:lnTo>
                  <a:pt x="118935" y="1818906"/>
                </a:lnTo>
                <a:lnTo>
                  <a:pt x="100562" y="1777541"/>
                </a:lnTo>
                <a:lnTo>
                  <a:pt x="83625" y="1735420"/>
                </a:lnTo>
                <a:lnTo>
                  <a:pt x="68154" y="1692576"/>
                </a:lnTo>
                <a:lnTo>
                  <a:pt x="54180" y="1649040"/>
                </a:lnTo>
                <a:lnTo>
                  <a:pt x="41734" y="1604842"/>
                </a:lnTo>
                <a:lnTo>
                  <a:pt x="30847" y="1560013"/>
                </a:lnTo>
                <a:lnTo>
                  <a:pt x="21550" y="1514584"/>
                </a:lnTo>
                <a:lnTo>
                  <a:pt x="13875" y="1468586"/>
                </a:lnTo>
                <a:lnTo>
                  <a:pt x="7851" y="1422050"/>
                </a:lnTo>
                <a:lnTo>
                  <a:pt x="3510" y="1375008"/>
                </a:lnTo>
                <a:lnTo>
                  <a:pt x="882" y="1327489"/>
                </a:lnTo>
                <a:lnTo>
                  <a:pt x="0" y="1279525"/>
                </a:lnTo>
                <a:lnTo>
                  <a:pt x="882" y="1231561"/>
                </a:lnTo>
                <a:lnTo>
                  <a:pt x="3510" y="1184042"/>
                </a:lnTo>
                <a:lnTo>
                  <a:pt x="7851" y="1137000"/>
                </a:lnTo>
                <a:lnTo>
                  <a:pt x="13875" y="1090464"/>
                </a:lnTo>
                <a:lnTo>
                  <a:pt x="21550" y="1044466"/>
                </a:lnTo>
                <a:lnTo>
                  <a:pt x="30847" y="999037"/>
                </a:lnTo>
                <a:lnTo>
                  <a:pt x="41734" y="954208"/>
                </a:lnTo>
                <a:lnTo>
                  <a:pt x="54180" y="910010"/>
                </a:lnTo>
                <a:lnTo>
                  <a:pt x="68154" y="866474"/>
                </a:lnTo>
                <a:lnTo>
                  <a:pt x="83625" y="823630"/>
                </a:lnTo>
                <a:lnTo>
                  <a:pt x="100562" y="781510"/>
                </a:lnTo>
                <a:lnTo>
                  <a:pt x="118935" y="740144"/>
                </a:lnTo>
                <a:lnTo>
                  <a:pt x="138712" y="699564"/>
                </a:lnTo>
                <a:lnTo>
                  <a:pt x="159862" y="659800"/>
                </a:lnTo>
                <a:lnTo>
                  <a:pt x="182355" y="620883"/>
                </a:lnTo>
                <a:lnTo>
                  <a:pt x="206159" y="582845"/>
                </a:lnTo>
                <a:lnTo>
                  <a:pt x="231244" y="545716"/>
                </a:lnTo>
                <a:lnTo>
                  <a:pt x="257578" y="509528"/>
                </a:lnTo>
                <a:lnTo>
                  <a:pt x="285132" y="474310"/>
                </a:lnTo>
                <a:lnTo>
                  <a:pt x="313873" y="440095"/>
                </a:lnTo>
                <a:lnTo>
                  <a:pt x="343770" y="406912"/>
                </a:lnTo>
                <a:lnTo>
                  <a:pt x="374794" y="374794"/>
                </a:lnTo>
                <a:lnTo>
                  <a:pt x="406912" y="343770"/>
                </a:lnTo>
                <a:lnTo>
                  <a:pt x="440095" y="313873"/>
                </a:lnTo>
                <a:lnTo>
                  <a:pt x="474310" y="285132"/>
                </a:lnTo>
                <a:lnTo>
                  <a:pt x="509528" y="257578"/>
                </a:lnTo>
                <a:lnTo>
                  <a:pt x="545716" y="231244"/>
                </a:lnTo>
                <a:lnTo>
                  <a:pt x="582845" y="206159"/>
                </a:lnTo>
                <a:lnTo>
                  <a:pt x="620884" y="182355"/>
                </a:lnTo>
                <a:lnTo>
                  <a:pt x="659800" y="159862"/>
                </a:lnTo>
                <a:lnTo>
                  <a:pt x="699564" y="138712"/>
                </a:lnTo>
                <a:lnTo>
                  <a:pt x="740144" y="118935"/>
                </a:lnTo>
                <a:lnTo>
                  <a:pt x="781510" y="100562"/>
                </a:lnTo>
                <a:lnTo>
                  <a:pt x="823630" y="83625"/>
                </a:lnTo>
                <a:lnTo>
                  <a:pt x="866474" y="68154"/>
                </a:lnTo>
                <a:lnTo>
                  <a:pt x="910011" y="54180"/>
                </a:lnTo>
                <a:lnTo>
                  <a:pt x="954209" y="41734"/>
                </a:lnTo>
                <a:lnTo>
                  <a:pt x="999038" y="30847"/>
                </a:lnTo>
                <a:lnTo>
                  <a:pt x="1044467" y="21550"/>
                </a:lnTo>
                <a:lnTo>
                  <a:pt x="1090464" y="13875"/>
                </a:lnTo>
                <a:lnTo>
                  <a:pt x="1137000" y="7851"/>
                </a:lnTo>
                <a:lnTo>
                  <a:pt x="1184043" y="3510"/>
                </a:lnTo>
                <a:lnTo>
                  <a:pt x="1231562" y="882"/>
                </a:lnTo>
                <a:lnTo>
                  <a:pt x="1279526" y="0"/>
                </a:lnTo>
                <a:lnTo>
                  <a:pt x="7625978" y="0"/>
                </a:lnTo>
                <a:lnTo>
                  <a:pt x="7625978" y="2559050"/>
                </a:lnTo>
                <a:close/>
              </a:path>
            </a:pathLst>
          </a:custGeom>
          <a:solidFill>
            <a:srgbClr val="FAB90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A2AB38F-4FD2-CE56-30F1-353CCC88A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3"/>
    </mc:Choice>
    <mc:Fallback xmlns="">
      <p:transition spd="slow" advTm="1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9FA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846634" y="3157239"/>
            <a:ext cx="4594860" cy="0"/>
          </a:xfrm>
          <a:custGeom>
            <a:avLst/>
            <a:gdLst/>
            <a:ahLst/>
            <a:cxnLst/>
            <a:rect l="l" t="t" r="r" b="b"/>
            <a:pathLst>
              <a:path w="4594859">
                <a:moveTo>
                  <a:pt x="4594558" y="0"/>
                </a:moveTo>
                <a:lnTo>
                  <a:pt x="0" y="0"/>
                </a:lnTo>
              </a:path>
            </a:pathLst>
          </a:custGeom>
          <a:ln w="28574">
            <a:solidFill>
              <a:srgbClr val="E6F1F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09450" y="7538256"/>
            <a:ext cx="2978550" cy="2743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2423" y="2197105"/>
            <a:ext cx="1762124" cy="17621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133939" y="2197105"/>
            <a:ext cx="1704974" cy="17049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299956" y="1658747"/>
            <a:ext cx="13855065" cy="3812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73860" marR="1666239" algn="ctr">
              <a:lnSpc>
                <a:spcPct val="116100"/>
              </a:lnSpc>
              <a:spcBef>
                <a:spcPts val="95"/>
              </a:spcBef>
            </a:pPr>
            <a:r>
              <a:rPr sz="3500" b="1" spc="-114" dirty="0">
                <a:solidFill>
                  <a:srgbClr val="48738C"/>
                </a:solidFill>
                <a:latin typeface="Arial"/>
                <a:cs typeface="Arial"/>
              </a:rPr>
              <a:t>All</a:t>
            </a:r>
            <a:r>
              <a:rPr sz="3500" b="1" spc="-18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240" dirty="0">
                <a:solidFill>
                  <a:srgbClr val="48738C"/>
                </a:solidFill>
                <a:latin typeface="Arial"/>
                <a:cs typeface="Arial"/>
              </a:rPr>
              <a:t>of</a:t>
            </a:r>
            <a:r>
              <a:rPr sz="35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95" dirty="0">
                <a:solidFill>
                  <a:srgbClr val="48738C"/>
                </a:solidFill>
                <a:latin typeface="Arial"/>
                <a:cs typeface="Arial"/>
              </a:rPr>
              <a:t>our</a:t>
            </a:r>
            <a:r>
              <a:rPr sz="35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dirty="0">
                <a:solidFill>
                  <a:srgbClr val="48738C"/>
                </a:solidFill>
                <a:latin typeface="Arial"/>
                <a:cs typeface="Arial"/>
              </a:rPr>
              <a:t>nurses</a:t>
            </a:r>
            <a:r>
              <a:rPr sz="3500" b="1" spc="-18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85" dirty="0">
                <a:solidFill>
                  <a:srgbClr val="48738C"/>
                </a:solidFill>
                <a:latin typeface="Arial"/>
                <a:cs typeface="Arial"/>
              </a:rPr>
              <a:t>have</a:t>
            </a:r>
            <a:r>
              <a:rPr sz="35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60" dirty="0">
                <a:solidFill>
                  <a:srgbClr val="48738C"/>
                </a:solidFill>
                <a:latin typeface="Arial"/>
                <a:cs typeface="Arial"/>
              </a:rPr>
              <a:t>many</a:t>
            </a:r>
            <a:r>
              <a:rPr sz="35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150" dirty="0">
                <a:solidFill>
                  <a:srgbClr val="48738C"/>
                </a:solidFill>
                <a:latin typeface="Arial"/>
                <a:cs typeface="Arial"/>
              </a:rPr>
              <a:t>years</a:t>
            </a:r>
            <a:r>
              <a:rPr sz="35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240" dirty="0">
                <a:solidFill>
                  <a:srgbClr val="48738C"/>
                </a:solidFill>
                <a:latin typeface="Arial"/>
                <a:cs typeface="Arial"/>
              </a:rPr>
              <a:t>of</a:t>
            </a:r>
            <a:r>
              <a:rPr sz="3500" b="1" spc="-18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70" dirty="0">
                <a:solidFill>
                  <a:srgbClr val="48738C"/>
                </a:solidFill>
                <a:latin typeface="Arial"/>
                <a:cs typeface="Arial"/>
              </a:rPr>
              <a:t>experience </a:t>
            </a:r>
            <a:r>
              <a:rPr sz="3500" b="1" spc="-80" dirty="0">
                <a:solidFill>
                  <a:srgbClr val="48738C"/>
                </a:solidFill>
                <a:latin typeface="Arial"/>
                <a:cs typeface="Arial"/>
              </a:rPr>
              <a:t>immunising</a:t>
            </a:r>
            <a:r>
              <a:rPr sz="3500" b="1" spc="-19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-25" dirty="0">
                <a:solidFill>
                  <a:srgbClr val="48738C"/>
                </a:solidFill>
                <a:latin typeface="Arial"/>
                <a:cs typeface="Arial"/>
              </a:rPr>
              <a:t>young</a:t>
            </a:r>
            <a:r>
              <a:rPr sz="3500" b="1" spc="-19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48738C"/>
                </a:solidFill>
                <a:latin typeface="Arial"/>
                <a:cs typeface="Arial"/>
              </a:rPr>
              <a:t>people</a:t>
            </a:r>
            <a:endParaRPr sz="3500" dirty="0">
              <a:latin typeface="Arial"/>
              <a:cs typeface="Arial"/>
            </a:endParaRPr>
          </a:p>
          <a:p>
            <a:pPr marL="12065" marR="5080" indent="-635" algn="ctr">
              <a:lnSpc>
                <a:spcPct val="115500"/>
              </a:lnSpc>
              <a:spcBef>
                <a:spcPts val="1770"/>
              </a:spcBef>
            </a:pP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The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05" dirty="0">
                <a:solidFill>
                  <a:srgbClr val="535353"/>
                </a:solidFill>
                <a:latin typeface="Arial"/>
                <a:cs typeface="Arial"/>
              </a:rPr>
              <a:t>vaccination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is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90" dirty="0">
                <a:solidFill>
                  <a:srgbClr val="535353"/>
                </a:solidFill>
                <a:latin typeface="Arial"/>
                <a:cs typeface="Arial"/>
              </a:rPr>
              <a:t>nothing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345" dirty="0">
                <a:solidFill>
                  <a:srgbClr val="535353"/>
                </a:solidFill>
                <a:latin typeface="Arial"/>
                <a:cs typeface="Arial"/>
              </a:rPr>
              <a:t>to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254" dirty="0">
                <a:solidFill>
                  <a:srgbClr val="535353"/>
                </a:solidFill>
                <a:latin typeface="Arial"/>
                <a:cs typeface="Arial"/>
              </a:rPr>
              <a:t>worry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10" dirty="0">
                <a:solidFill>
                  <a:srgbClr val="535353"/>
                </a:solidFill>
                <a:latin typeface="Arial"/>
                <a:cs typeface="Arial"/>
              </a:rPr>
              <a:t>about.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The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210" dirty="0">
                <a:solidFill>
                  <a:srgbClr val="535353"/>
                </a:solidFill>
                <a:latin typeface="Arial"/>
                <a:cs typeface="Arial"/>
              </a:rPr>
              <a:t>team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will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90" dirty="0">
                <a:solidFill>
                  <a:srgbClr val="535353"/>
                </a:solidFill>
                <a:latin typeface="Arial"/>
                <a:cs typeface="Arial"/>
              </a:rPr>
              <a:t>talk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345" dirty="0">
                <a:solidFill>
                  <a:srgbClr val="535353"/>
                </a:solidFill>
                <a:latin typeface="Arial"/>
                <a:cs typeface="Arial"/>
              </a:rPr>
              <a:t>to</a:t>
            </a:r>
            <a:r>
              <a:rPr sz="3300" spc="-5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60" dirty="0">
                <a:solidFill>
                  <a:srgbClr val="535353"/>
                </a:solidFill>
                <a:latin typeface="Arial"/>
                <a:cs typeface="Arial"/>
              </a:rPr>
              <a:t>you </a:t>
            </a:r>
            <a:r>
              <a:rPr sz="3300" spc="85" dirty="0">
                <a:solidFill>
                  <a:srgbClr val="535353"/>
                </a:solidFill>
                <a:latin typeface="Arial"/>
                <a:cs typeface="Arial"/>
              </a:rPr>
              <a:t>and</a:t>
            </a:r>
            <a:r>
              <a:rPr sz="3300" spc="-3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explain</a:t>
            </a:r>
            <a:r>
              <a:rPr sz="3300" spc="-2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30" dirty="0">
                <a:solidFill>
                  <a:srgbClr val="535353"/>
                </a:solidFill>
                <a:latin typeface="Arial"/>
                <a:cs typeface="Arial"/>
              </a:rPr>
              <a:t>exactly</a:t>
            </a:r>
            <a:r>
              <a:rPr sz="3300" spc="-3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235" dirty="0">
                <a:solidFill>
                  <a:srgbClr val="535353"/>
                </a:solidFill>
                <a:latin typeface="Arial"/>
                <a:cs typeface="Arial"/>
              </a:rPr>
              <a:t>what</a:t>
            </a:r>
            <a:r>
              <a:rPr sz="3300" spc="-2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is</a:t>
            </a:r>
            <a:r>
              <a:rPr sz="3300" spc="-3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55" dirty="0">
                <a:solidFill>
                  <a:srgbClr val="535353"/>
                </a:solidFill>
                <a:latin typeface="Arial"/>
                <a:cs typeface="Arial"/>
              </a:rPr>
              <a:t>going</a:t>
            </a:r>
            <a:r>
              <a:rPr sz="3300" spc="-2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345" dirty="0">
                <a:solidFill>
                  <a:srgbClr val="535353"/>
                </a:solidFill>
                <a:latin typeface="Arial"/>
                <a:cs typeface="Arial"/>
              </a:rPr>
              <a:t>to</a:t>
            </a:r>
            <a:r>
              <a:rPr sz="3300" spc="-3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75" dirty="0">
                <a:solidFill>
                  <a:srgbClr val="535353"/>
                </a:solidFill>
                <a:latin typeface="Arial"/>
                <a:cs typeface="Arial"/>
              </a:rPr>
              <a:t>happen</a:t>
            </a:r>
            <a:r>
              <a:rPr sz="3300" spc="-2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85" dirty="0">
                <a:solidFill>
                  <a:srgbClr val="535353"/>
                </a:solidFill>
                <a:latin typeface="Arial"/>
                <a:cs typeface="Arial"/>
              </a:rPr>
              <a:t>and</a:t>
            </a:r>
            <a:r>
              <a:rPr sz="3300" spc="-3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25" dirty="0">
                <a:solidFill>
                  <a:srgbClr val="535353"/>
                </a:solidFill>
                <a:latin typeface="Arial"/>
                <a:cs typeface="Arial"/>
              </a:rPr>
              <a:t>answer</a:t>
            </a:r>
            <a:r>
              <a:rPr sz="3300" spc="-2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85" dirty="0">
                <a:solidFill>
                  <a:srgbClr val="535353"/>
                </a:solidFill>
                <a:latin typeface="Arial"/>
                <a:cs typeface="Arial"/>
              </a:rPr>
              <a:t>any</a:t>
            </a:r>
            <a:r>
              <a:rPr sz="3300" spc="-3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65" dirty="0">
                <a:solidFill>
                  <a:srgbClr val="535353"/>
                </a:solidFill>
                <a:latin typeface="Arial"/>
                <a:cs typeface="Arial"/>
              </a:rPr>
              <a:t>questions </a:t>
            </a:r>
            <a:r>
              <a:rPr sz="3300" spc="85" dirty="0">
                <a:solidFill>
                  <a:srgbClr val="535353"/>
                </a:solidFill>
                <a:latin typeface="Arial"/>
                <a:cs typeface="Arial"/>
              </a:rPr>
              <a:t>you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30" dirty="0">
                <a:solidFill>
                  <a:srgbClr val="535353"/>
                </a:solidFill>
                <a:latin typeface="Arial"/>
                <a:cs typeface="Arial"/>
              </a:rPr>
              <a:t>may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have.</a:t>
            </a:r>
            <a:r>
              <a:rPr sz="3300" spc="-3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You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will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05" dirty="0">
                <a:solidFill>
                  <a:srgbClr val="535353"/>
                </a:solidFill>
                <a:latin typeface="Arial"/>
                <a:cs typeface="Arial"/>
              </a:rPr>
              <a:t>be</a:t>
            </a:r>
            <a:r>
              <a:rPr sz="3300" spc="-3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220" dirty="0">
                <a:solidFill>
                  <a:srgbClr val="535353"/>
                </a:solidFill>
                <a:latin typeface="Arial"/>
                <a:cs typeface="Arial"/>
              </a:rPr>
              <a:t>sat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35" dirty="0">
                <a:solidFill>
                  <a:srgbClr val="535353"/>
                </a:solidFill>
                <a:latin typeface="Arial"/>
                <a:cs typeface="Arial"/>
              </a:rPr>
              <a:t>down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345" dirty="0">
                <a:solidFill>
                  <a:srgbClr val="535353"/>
                </a:solidFill>
                <a:latin typeface="Arial"/>
                <a:cs typeface="Arial"/>
              </a:rPr>
              <a:t>to</a:t>
            </a:r>
            <a:r>
              <a:rPr sz="3300" spc="-3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95" dirty="0">
                <a:solidFill>
                  <a:srgbClr val="535353"/>
                </a:solidFill>
                <a:latin typeface="Arial"/>
                <a:cs typeface="Arial"/>
              </a:rPr>
              <a:t>receive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200" dirty="0">
                <a:solidFill>
                  <a:srgbClr val="535353"/>
                </a:solidFill>
                <a:latin typeface="Arial"/>
                <a:cs typeface="Arial"/>
              </a:rPr>
              <a:t>the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75" dirty="0">
                <a:solidFill>
                  <a:srgbClr val="535353"/>
                </a:solidFill>
                <a:latin typeface="Arial"/>
                <a:cs typeface="Arial"/>
              </a:rPr>
              <a:t>vaccine</a:t>
            </a:r>
            <a:r>
              <a:rPr sz="3300" spc="-3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85" dirty="0">
                <a:solidFill>
                  <a:srgbClr val="535353"/>
                </a:solidFill>
                <a:latin typeface="Arial"/>
                <a:cs typeface="Arial"/>
              </a:rPr>
              <a:t>and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220" dirty="0">
                <a:solidFill>
                  <a:srgbClr val="535353"/>
                </a:solidFill>
                <a:latin typeface="Arial"/>
                <a:cs typeface="Arial"/>
              </a:rPr>
              <a:t>if</a:t>
            </a:r>
            <a:r>
              <a:rPr sz="3300" spc="-4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60" dirty="0">
                <a:solidFill>
                  <a:srgbClr val="535353"/>
                </a:solidFill>
                <a:latin typeface="Arial"/>
                <a:cs typeface="Arial"/>
              </a:rPr>
              <a:t>you </a:t>
            </a:r>
            <a:r>
              <a:rPr sz="3300" spc="80" dirty="0">
                <a:solidFill>
                  <a:srgbClr val="535353"/>
                </a:solidFill>
                <a:latin typeface="Arial"/>
                <a:cs typeface="Arial"/>
              </a:rPr>
              <a:t>require,</a:t>
            </a:r>
            <a:r>
              <a:rPr sz="3300" spc="-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65" dirty="0">
                <a:solidFill>
                  <a:srgbClr val="535353"/>
                </a:solidFill>
                <a:latin typeface="Arial"/>
                <a:cs typeface="Arial"/>
              </a:rPr>
              <a:t>we</a:t>
            </a:r>
            <a:r>
              <a:rPr sz="3300" spc="-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50" dirty="0">
                <a:solidFill>
                  <a:srgbClr val="535353"/>
                </a:solidFill>
                <a:latin typeface="Arial"/>
                <a:cs typeface="Arial"/>
              </a:rPr>
              <a:t>have</a:t>
            </a:r>
            <a:r>
              <a:rPr sz="3300" spc="-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10" dirty="0">
                <a:solidFill>
                  <a:srgbClr val="535353"/>
                </a:solidFill>
                <a:latin typeface="Arial"/>
                <a:cs typeface="Arial"/>
              </a:rPr>
              <a:t>private/secluded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20" dirty="0">
                <a:solidFill>
                  <a:srgbClr val="535353"/>
                </a:solidFill>
                <a:latin typeface="Arial"/>
                <a:cs typeface="Arial"/>
              </a:rPr>
              <a:t>areas</a:t>
            </a:r>
            <a:r>
              <a:rPr sz="3300" spc="-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40" dirty="0">
                <a:solidFill>
                  <a:srgbClr val="535353"/>
                </a:solidFill>
                <a:latin typeface="Arial"/>
                <a:cs typeface="Arial"/>
              </a:rPr>
              <a:t>where</a:t>
            </a:r>
            <a:r>
              <a:rPr sz="3300" spc="-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85" dirty="0">
                <a:solidFill>
                  <a:srgbClr val="535353"/>
                </a:solidFill>
                <a:latin typeface="Arial"/>
                <a:cs typeface="Arial"/>
              </a:rPr>
              <a:t>you</a:t>
            </a:r>
            <a:r>
              <a:rPr sz="330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110" dirty="0">
                <a:solidFill>
                  <a:srgbClr val="535353"/>
                </a:solidFill>
                <a:latin typeface="Arial"/>
                <a:cs typeface="Arial"/>
              </a:rPr>
              <a:t>can</a:t>
            </a:r>
            <a:r>
              <a:rPr sz="3300" spc="-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300" spc="-25" dirty="0">
                <a:solidFill>
                  <a:srgbClr val="535353"/>
                </a:solidFill>
                <a:latin typeface="Arial"/>
                <a:cs typeface="Arial"/>
              </a:rPr>
              <a:t>go.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94350" y="9620139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7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338625" y="587375"/>
            <a:ext cx="117773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434" dirty="0">
                <a:solidFill>
                  <a:srgbClr val="00384D"/>
                </a:solidFill>
                <a:latin typeface="Arial"/>
                <a:cs typeface="Arial"/>
              </a:rPr>
              <a:t>What</a:t>
            </a:r>
            <a:r>
              <a:rPr sz="4500" b="1" spc="-25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360" dirty="0">
                <a:solidFill>
                  <a:srgbClr val="00384D"/>
                </a:solidFill>
                <a:latin typeface="Arial"/>
                <a:cs typeface="Arial"/>
              </a:rPr>
              <a:t>to</a:t>
            </a:r>
            <a:r>
              <a:rPr sz="4500" b="1" spc="-25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225" dirty="0">
                <a:solidFill>
                  <a:srgbClr val="00384D"/>
                </a:solidFill>
                <a:latin typeface="Arial"/>
                <a:cs typeface="Arial"/>
              </a:rPr>
              <a:t>expect</a:t>
            </a:r>
            <a:r>
              <a:rPr sz="4500" b="1" spc="-25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-70" dirty="0">
                <a:solidFill>
                  <a:srgbClr val="00384D"/>
                </a:solidFill>
                <a:latin typeface="Arial"/>
                <a:cs typeface="Arial"/>
              </a:rPr>
              <a:t>on</a:t>
            </a:r>
            <a:r>
              <a:rPr sz="4500" b="1" spc="-25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250" dirty="0">
                <a:solidFill>
                  <a:srgbClr val="00384D"/>
                </a:solidFill>
                <a:latin typeface="Arial"/>
                <a:cs typeface="Arial"/>
              </a:rPr>
              <a:t>the</a:t>
            </a:r>
            <a:r>
              <a:rPr sz="4500" b="1" spc="-25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155" dirty="0">
                <a:solidFill>
                  <a:srgbClr val="00384D"/>
                </a:solidFill>
                <a:latin typeface="Arial"/>
                <a:cs typeface="Arial"/>
              </a:rPr>
              <a:t>day</a:t>
            </a:r>
            <a:r>
              <a:rPr sz="4500" b="1" spc="-254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315" dirty="0">
                <a:solidFill>
                  <a:srgbClr val="00384D"/>
                </a:solidFill>
                <a:latin typeface="Arial"/>
                <a:cs typeface="Arial"/>
              </a:rPr>
              <a:t>of</a:t>
            </a:r>
            <a:r>
              <a:rPr sz="4500" b="1" spc="-25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95" dirty="0">
                <a:solidFill>
                  <a:srgbClr val="00384D"/>
                </a:solidFill>
                <a:latin typeface="Arial"/>
                <a:cs typeface="Arial"/>
              </a:rPr>
              <a:t>vaccination</a:t>
            </a:r>
            <a:endParaRPr sz="4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638205" y="6026130"/>
            <a:ext cx="8057515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3000" spc="130" dirty="0">
                <a:solidFill>
                  <a:srgbClr val="535353"/>
                </a:solidFill>
                <a:latin typeface="Arial"/>
                <a:cs typeface="Arial"/>
              </a:rPr>
              <a:t>If</a:t>
            </a:r>
            <a:r>
              <a:rPr sz="3000" spc="5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85" dirty="0">
                <a:solidFill>
                  <a:srgbClr val="535353"/>
                </a:solidFill>
                <a:latin typeface="Arial"/>
                <a:cs typeface="Arial"/>
              </a:rPr>
              <a:t>you</a:t>
            </a:r>
            <a:r>
              <a:rPr sz="3000" spc="6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160" dirty="0">
                <a:solidFill>
                  <a:srgbClr val="535353"/>
                </a:solidFill>
                <a:latin typeface="Arial"/>
                <a:cs typeface="Arial"/>
              </a:rPr>
              <a:t>are</a:t>
            </a:r>
            <a:r>
              <a:rPr sz="3000" spc="6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85" dirty="0">
                <a:solidFill>
                  <a:srgbClr val="535353"/>
                </a:solidFill>
                <a:latin typeface="Arial"/>
                <a:cs typeface="Arial"/>
              </a:rPr>
              <a:t>worried/apprehensive,</a:t>
            </a:r>
            <a:r>
              <a:rPr sz="3000" spc="6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150" dirty="0">
                <a:solidFill>
                  <a:srgbClr val="535353"/>
                </a:solidFill>
                <a:latin typeface="Arial"/>
                <a:cs typeface="Arial"/>
              </a:rPr>
              <a:t>we</a:t>
            </a:r>
            <a:r>
              <a:rPr sz="3000" spc="6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-20" dirty="0">
                <a:solidFill>
                  <a:srgbClr val="535353"/>
                </a:solidFill>
                <a:latin typeface="Arial"/>
                <a:cs typeface="Arial"/>
              </a:rPr>
              <a:t>have </a:t>
            </a:r>
            <a:r>
              <a:rPr sz="3000" spc="60" dirty="0">
                <a:solidFill>
                  <a:srgbClr val="535353"/>
                </a:solidFill>
                <a:latin typeface="Arial"/>
                <a:cs typeface="Arial"/>
              </a:rPr>
              <a:t>people</a:t>
            </a:r>
            <a:r>
              <a:rPr sz="3000" spc="21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535353"/>
                </a:solidFill>
                <a:latin typeface="Arial"/>
                <a:cs typeface="Arial"/>
              </a:rPr>
              <a:t>who</a:t>
            </a:r>
            <a:r>
              <a:rPr sz="3000" spc="21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95" dirty="0">
                <a:solidFill>
                  <a:srgbClr val="535353"/>
                </a:solidFill>
                <a:latin typeface="Arial"/>
                <a:cs typeface="Arial"/>
              </a:rPr>
              <a:t>can</a:t>
            </a:r>
            <a:r>
              <a:rPr sz="3000" spc="21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535353"/>
                </a:solidFill>
                <a:latin typeface="Arial"/>
                <a:cs typeface="Arial"/>
              </a:rPr>
              <a:t>sit</a:t>
            </a:r>
            <a:r>
              <a:rPr sz="3000" spc="21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535353"/>
                </a:solidFill>
                <a:latin typeface="Arial"/>
                <a:cs typeface="Arial"/>
              </a:rPr>
              <a:t>with</a:t>
            </a:r>
            <a:r>
              <a:rPr sz="3000" spc="21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535353"/>
                </a:solidFill>
                <a:latin typeface="Arial"/>
                <a:cs typeface="Arial"/>
              </a:rPr>
              <a:t>you</a:t>
            </a:r>
            <a:r>
              <a:rPr sz="3000" spc="21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535353"/>
                </a:solidFill>
                <a:latin typeface="Arial"/>
                <a:cs typeface="Arial"/>
              </a:rPr>
              <a:t>whilst</a:t>
            </a:r>
            <a:r>
              <a:rPr sz="3000" spc="21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535353"/>
                </a:solidFill>
                <a:latin typeface="Arial"/>
                <a:cs typeface="Arial"/>
              </a:rPr>
              <a:t>you</a:t>
            </a:r>
            <a:r>
              <a:rPr sz="3000" spc="21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535353"/>
                </a:solidFill>
                <a:latin typeface="Arial"/>
                <a:cs typeface="Arial"/>
              </a:rPr>
              <a:t>have </a:t>
            </a:r>
            <a:r>
              <a:rPr sz="3000" spc="175" dirty="0">
                <a:solidFill>
                  <a:srgbClr val="535353"/>
                </a:solidFill>
                <a:latin typeface="Arial"/>
                <a:cs typeface="Arial"/>
              </a:rPr>
              <a:t>the</a:t>
            </a:r>
            <a:r>
              <a:rPr sz="3000" spc="509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65" dirty="0">
                <a:solidFill>
                  <a:srgbClr val="535353"/>
                </a:solidFill>
                <a:latin typeface="Arial"/>
                <a:cs typeface="Arial"/>
              </a:rPr>
              <a:t>vaccination.</a:t>
            </a:r>
            <a:r>
              <a:rPr sz="3000" spc="509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90" dirty="0">
                <a:solidFill>
                  <a:srgbClr val="535353"/>
                </a:solidFill>
                <a:latin typeface="Arial"/>
                <a:cs typeface="Arial"/>
              </a:rPr>
              <a:t>We</a:t>
            </a:r>
            <a:r>
              <a:rPr sz="3000" spc="509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135" dirty="0">
                <a:solidFill>
                  <a:srgbClr val="535353"/>
                </a:solidFill>
                <a:latin typeface="Arial"/>
                <a:cs typeface="Arial"/>
              </a:rPr>
              <a:t>do</a:t>
            </a:r>
            <a:r>
              <a:rPr sz="3000" spc="509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204" dirty="0">
                <a:solidFill>
                  <a:srgbClr val="535353"/>
                </a:solidFill>
                <a:latin typeface="Arial"/>
                <a:cs typeface="Arial"/>
              </a:rPr>
              <a:t>not</a:t>
            </a:r>
            <a:r>
              <a:rPr sz="3000" spc="509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95" dirty="0">
                <a:solidFill>
                  <a:srgbClr val="535353"/>
                </a:solidFill>
                <a:latin typeface="Arial"/>
                <a:cs typeface="Arial"/>
              </a:rPr>
              <a:t>encourage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38205" y="7597755"/>
            <a:ext cx="8057515" cy="159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3000" spc="155" dirty="0">
                <a:solidFill>
                  <a:srgbClr val="535353"/>
                </a:solidFill>
                <a:latin typeface="Arial"/>
                <a:cs typeface="Arial"/>
              </a:rPr>
              <a:t>friends/other</a:t>
            </a:r>
            <a:r>
              <a:rPr sz="3000" spc="1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pupils</a:t>
            </a:r>
            <a:r>
              <a:rPr sz="3000" spc="2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315" dirty="0">
                <a:solidFill>
                  <a:srgbClr val="535353"/>
                </a:solidFill>
                <a:latin typeface="Arial"/>
                <a:cs typeface="Arial"/>
              </a:rPr>
              <a:t>to</a:t>
            </a:r>
            <a:r>
              <a:rPr sz="3000" spc="2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25" dirty="0">
                <a:solidFill>
                  <a:srgbClr val="535353"/>
                </a:solidFill>
                <a:latin typeface="Arial"/>
                <a:cs typeface="Arial"/>
              </a:rPr>
              <a:t>sit</a:t>
            </a:r>
            <a:r>
              <a:rPr sz="3000" spc="2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60" dirty="0">
                <a:solidFill>
                  <a:srgbClr val="535353"/>
                </a:solidFill>
                <a:latin typeface="Arial"/>
                <a:cs typeface="Arial"/>
              </a:rPr>
              <a:t>with</a:t>
            </a:r>
            <a:r>
              <a:rPr sz="3000" spc="2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85" dirty="0">
                <a:solidFill>
                  <a:srgbClr val="535353"/>
                </a:solidFill>
                <a:latin typeface="Arial"/>
                <a:cs typeface="Arial"/>
              </a:rPr>
              <a:t>each</a:t>
            </a:r>
            <a:r>
              <a:rPr sz="3000" spc="2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95" dirty="0">
                <a:solidFill>
                  <a:srgbClr val="535353"/>
                </a:solidFill>
                <a:latin typeface="Arial"/>
                <a:cs typeface="Arial"/>
              </a:rPr>
              <a:t>other</a:t>
            </a:r>
            <a:r>
              <a:rPr sz="3000" spc="2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535353"/>
                </a:solidFill>
                <a:latin typeface="Arial"/>
                <a:cs typeface="Arial"/>
              </a:rPr>
              <a:t>as </a:t>
            </a:r>
            <a:r>
              <a:rPr sz="3000" spc="90" dirty="0">
                <a:solidFill>
                  <a:srgbClr val="535353"/>
                </a:solidFill>
                <a:latin typeface="Arial"/>
                <a:cs typeface="Arial"/>
              </a:rPr>
              <a:t>this</a:t>
            </a:r>
            <a:r>
              <a:rPr sz="3000" spc="63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95" dirty="0">
                <a:solidFill>
                  <a:srgbClr val="535353"/>
                </a:solidFill>
                <a:latin typeface="Arial"/>
                <a:cs typeface="Arial"/>
              </a:rPr>
              <a:t>can</a:t>
            </a:r>
            <a:r>
              <a:rPr sz="3000" spc="63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lead</a:t>
            </a:r>
            <a:r>
              <a:rPr sz="3000" spc="63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315" dirty="0">
                <a:solidFill>
                  <a:srgbClr val="535353"/>
                </a:solidFill>
                <a:latin typeface="Arial"/>
                <a:cs typeface="Arial"/>
              </a:rPr>
              <a:t>to</a:t>
            </a:r>
            <a:r>
              <a:rPr sz="3000" spc="63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130" dirty="0">
                <a:solidFill>
                  <a:srgbClr val="535353"/>
                </a:solidFill>
                <a:latin typeface="Arial"/>
                <a:cs typeface="Arial"/>
              </a:rPr>
              <a:t>overcrowding</a:t>
            </a:r>
            <a:r>
              <a:rPr sz="3000" spc="63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in</a:t>
            </a:r>
            <a:r>
              <a:rPr sz="3000" spc="63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150" dirty="0">
                <a:solidFill>
                  <a:srgbClr val="535353"/>
                </a:solidFill>
                <a:latin typeface="Arial"/>
                <a:cs typeface="Arial"/>
              </a:rPr>
              <a:t>the </a:t>
            </a:r>
            <a:r>
              <a:rPr sz="3000" spc="95" dirty="0">
                <a:solidFill>
                  <a:srgbClr val="535353"/>
                </a:solidFill>
                <a:latin typeface="Arial"/>
                <a:cs typeface="Arial"/>
              </a:rPr>
              <a:t>vaccination</a:t>
            </a:r>
            <a:r>
              <a:rPr sz="3000" spc="2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45" dirty="0">
                <a:solidFill>
                  <a:srgbClr val="535353"/>
                </a:solidFill>
                <a:latin typeface="Arial"/>
                <a:cs typeface="Arial"/>
              </a:rPr>
              <a:t>area.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9723" y="6026130"/>
            <a:ext cx="8057515" cy="1073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4599"/>
              </a:lnSpc>
              <a:spcBef>
                <a:spcPts val="100"/>
              </a:spcBef>
              <a:tabLst>
                <a:tab pos="850265" algn="l"/>
                <a:tab pos="2507615" algn="l"/>
                <a:tab pos="3493770" algn="l"/>
                <a:tab pos="4185285" algn="l"/>
                <a:tab pos="5097145" algn="l"/>
                <a:tab pos="6329045" algn="l"/>
                <a:tab pos="7248525" algn="l"/>
              </a:tabLst>
            </a:pPr>
            <a:r>
              <a:rPr sz="3000" spc="90" dirty="0">
                <a:solidFill>
                  <a:srgbClr val="535353"/>
                </a:solidFill>
                <a:latin typeface="Arial"/>
                <a:cs typeface="Arial"/>
              </a:rPr>
              <a:t>We</a:t>
            </a:r>
            <a:r>
              <a:rPr sz="3000" spc="22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65" dirty="0">
                <a:solidFill>
                  <a:srgbClr val="535353"/>
                </a:solidFill>
                <a:latin typeface="Arial"/>
                <a:cs typeface="Arial"/>
              </a:rPr>
              <a:t>fully</a:t>
            </a:r>
            <a:r>
              <a:rPr sz="3000" spc="229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14" dirty="0">
                <a:solidFill>
                  <a:srgbClr val="535353"/>
                </a:solidFill>
                <a:latin typeface="Arial"/>
                <a:cs typeface="Arial"/>
              </a:rPr>
              <a:t>understand</a:t>
            </a:r>
            <a:r>
              <a:rPr sz="3000" spc="229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275" dirty="0">
                <a:solidFill>
                  <a:srgbClr val="535353"/>
                </a:solidFill>
                <a:latin typeface="Arial"/>
                <a:cs typeface="Arial"/>
              </a:rPr>
              <a:t>that</a:t>
            </a:r>
            <a:r>
              <a:rPr sz="3000" spc="229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55" dirty="0">
                <a:solidFill>
                  <a:srgbClr val="535353"/>
                </a:solidFill>
                <a:latin typeface="Arial"/>
                <a:cs typeface="Arial"/>
              </a:rPr>
              <a:t>some</a:t>
            </a:r>
            <a:r>
              <a:rPr sz="3000" spc="22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60" dirty="0">
                <a:solidFill>
                  <a:srgbClr val="535353"/>
                </a:solidFill>
                <a:latin typeface="Arial"/>
                <a:cs typeface="Arial"/>
              </a:rPr>
              <a:t>people</a:t>
            </a:r>
            <a:r>
              <a:rPr sz="3000" spc="229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00" dirty="0">
                <a:solidFill>
                  <a:srgbClr val="535353"/>
                </a:solidFill>
                <a:latin typeface="Arial"/>
                <a:cs typeface="Arial"/>
              </a:rPr>
              <a:t>don't </a:t>
            </a:r>
            <a:r>
              <a:rPr sz="3000" spc="-20" dirty="0">
                <a:solidFill>
                  <a:srgbClr val="535353"/>
                </a:solidFill>
                <a:latin typeface="Arial"/>
                <a:cs typeface="Arial"/>
              </a:rPr>
              <a:t>like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	</a:t>
            </a:r>
            <a:r>
              <a:rPr sz="3000" spc="-10" dirty="0">
                <a:solidFill>
                  <a:srgbClr val="535353"/>
                </a:solidFill>
                <a:latin typeface="Arial"/>
                <a:cs typeface="Arial"/>
              </a:rPr>
              <a:t>needles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	</a:t>
            </a:r>
            <a:r>
              <a:rPr sz="3000" spc="100" dirty="0">
                <a:solidFill>
                  <a:srgbClr val="535353"/>
                </a:solidFill>
                <a:latin typeface="Arial"/>
                <a:cs typeface="Arial"/>
              </a:rPr>
              <a:t>etc.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	</a:t>
            </a:r>
            <a:r>
              <a:rPr sz="3000" spc="-25" dirty="0">
                <a:solidFill>
                  <a:srgbClr val="535353"/>
                </a:solidFill>
                <a:latin typeface="Arial"/>
                <a:cs typeface="Arial"/>
              </a:rPr>
              <a:t>All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	</a:t>
            </a:r>
            <a:r>
              <a:rPr sz="3000" spc="120" dirty="0">
                <a:solidFill>
                  <a:srgbClr val="535353"/>
                </a:solidFill>
                <a:latin typeface="Arial"/>
                <a:cs typeface="Arial"/>
              </a:rPr>
              <a:t>our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	</a:t>
            </a:r>
            <a:r>
              <a:rPr sz="3000" spc="295" dirty="0">
                <a:solidFill>
                  <a:srgbClr val="535353"/>
                </a:solidFill>
                <a:latin typeface="Arial"/>
                <a:cs typeface="Arial"/>
              </a:rPr>
              <a:t>staff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	</a:t>
            </a:r>
            <a:r>
              <a:rPr sz="3000" spc="135" dirty="0">
                <a:solidFill>
                  <a:srgbClr val="535353"/>
                </a:solidFill>
                <a:latin typeface="Arial"/>
                <a:cs typeface="Arial"/>
              </a:rPr>
              <a:t>are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	</a:t>
            </a:r>
            <a:r>
              <a:rPr sz="3000" spc="120" dirty="0">
                <a:solidFill>
                  <a:srgbClr val="535353"/>
                </a:solidFill>
                <a:latin typeface="Arial"/>
                <a:cs typeface="Arial"/>
              </a:rPr>
              <a:t>very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99723" y="7073880"/>
            <a:ext cx="8057515" cy="2120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3000" spc="114" dirty="0">
                <a:solidFill>
                  <a:srgbClr val="535353"/>
                </a:solidFill>
                <a:latin typeface="Arial"/>
                <a:cs typeface="Arial"/>
              </a:rPr>
              <a:t>supportive</a:t>
            </a:r>
            <a:r>
              <a:rPr sz="3000" spc="13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75" dirty="0">
                <a:solidFill>
                  <a:srgbClr val="535353"/>
                </a:solidFill>
                <a:latin typeface="Arial"/>
                <a:cs typeface="Arial"/>
              </a:rPr>
              <a:t>and</a:t>
            </a:r>
            <a:r>
              <a:rPr sz="3000" spc="13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110" dirty="0">
                <a:solidFill>
                  <a:srgbClr val="535353"/>
                </a:solidFill>
                <a:latin typeface="Arial"/>
                <a:cs typeface="Arial"/>
              </a:rPr>
              <a:t>caring</a:t>
            </a:r>
            <a:r>
              <a:rPr sz="3000" spc="14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409" dirty="0">
                <a:solidFill>
                  <a:srgbClr val="535353"/>
                </a:solidFill>
                <a:latin typeface="Arial"/>
                <a:cs typeface="Arial"/>
              </a:rPr>
              <a:t>-</a:t>
            </a:r>
            <a:r>
              <a:rPr sz="3000" spc="13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60" dirty="0">
                <a:solidFill>
                  <a:srgbClr val="535353"/>
                </a:solidFill>
                <a:latin typeface="Arial"/>
                <a:cs typeface="Arial"/>
              </a:rPr>
              <a:t>Do</a:t>
            </a:r>
            <a:r>
              <a:rPr sz="3000" spc="14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204" dirty="0">
                <a:solidFill>
                  <a:srgbClr val="535353"/>
                </a:solidFill>
                <a:latin typeface="Arial"/>
                <a:cs typeface="Arial"/>
              </a:rPr>
              <a:t>not</a:t>
            </a:r>
            <a:r>
              <a:rPr sz="3000" spc="13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listen</a:t>
            </a:r>
            <a:r>
              <a:rPr sz="3000" spc="14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290" dirty="0">
                <a:solidFill>
                  <a:srgbClr val="535353"/>
                </a:solidFill>
                <a:latin typeface="Arial"/>
                <a:cs typeface="Arial"/>
              </a:rPr>
              <a:t>to </a:t>
            </a:r>
            <a:r>
              <a:rPr sz="3000" spc="95" dirty="0">
                <a:solidFill>
                  <a:srgbClr val="535353"/>
                </a:solidFill>
                <a:latin typeface="Arial"/>
                <a:cs typeface="Arial"/>
              </a:rPr>
              <a:t>tales</a:t>
            </a:r>
            <a:r>
              <a:rPr sz="3000" spc="57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260" dirty="0">
                <a:solidFill>
                  <a:srgbClr val="535353"/>
                </a:solidFill>
                <a:latin typeface="Arial"/>
                <a:cs typeface="Arial"/>
              </a:rPr>
              <a:t>from</a:t>
            </a:r>
            <a:r>
              <a:rPr sz="3000" spc="57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55" dirty="0">
                <a:solidFill>
                  <a:srgbClr val="535353"/>
                </a:solidFill>
                <a:latin typeface="Arial"/>
                <a:cs typeface="Arial"/>
              </a:rPr>
              <a:t>others</a:t>
            </a:r>
            <a:r>
              <a:rPr sz="3000" spc="57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120" dirty="0">
                <a:solidFill>
                  <a:srgbClr val="535353"/>
                </a:solidFill>
                <a:latin typeface="Arial"/>
                <a:cs typeface="Arial"/>
              </a:rPr>
              <a:t>who</a:t>
            </a:r>
            <a:r>
              <a:rPr sz="3000" spc="57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535353"/>
                </a:solidFill>
                <a:latin typeface="Arial"/>
                <a:cs typeface="Arial"/>
              </a:rPr>
              <a:t>say</a:t>
            </a:r>
            <a:r>
              <a:rPr sz="3000" spc="5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75" dirty="0">
                <a:solidFill>
                  <a:srgbClr val="535353"/>
                </a:solidFill>
                <a:latin typeface="Arial"/>
                <a:cs typeface="Arial"/>
              </a:rPr>
              <a:t>things</a:t>
            </a:r>
            <a:r>
              <a:rPr sz="3000" spc="57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like:</a:t>
            </a:r>
            <a:r>
              <a:rPr sz="3000" spc="57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535353"/>
                </a:solidFill>
                <a:latin typeface="Arial"/>
                <a:cs typeface="Arial"/>
              </a:rPr>
              <a:t>"the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needle</a:t>
            </a:r>
            <a:r>
              <a:rPr sz="3000" spc="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is</a:t>
            </a:r>
            <a:r>
              <a:rPr sz="3000" spc="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massive",</a:t>
            </a:r>
            <a:r>
              <a:rPr sz="3000" spc="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"it</a:t>
            </a:r>
            <a:r>
              <a:rPr sz="3000" spc="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55" dirty="0">
                <a:solidFill>
                  <a:srgbClr val="535353"/>
                </a:solidFill>
                <a:latin typeface="Arial"/>
                <a:cs typeface="Arial"/>
              </a:rPr>
              <a:t>really</a:t>
            </a:r>
            <a:r>
              <a:rPr sz="3000" spc="10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hurts",</a:t>
            </a:r>
            <a:r>
              <a:rPr sz="3000" spc="5" dirty="0">
                <a:solidFill>
                  <a:srgbClr val="535353"/>
                </a:solidFill>
                <a:latin typeface="Arial"/>
                <a:cs typeface="Arial"/>
              </a:rPr>
              <a:t>  </a:t>
            </a:r>
            <a:r>
              <a:rPr sz="3000" spc="-10" dirty="0">
                <a:solidFill>
                  <a:srgbClr val="535353"/>
                </a:solidFill>
                <a:latin typeface="Arial"/>
                <a:cs typeface="Arial"/>
              </a:rPr>
              <a:t>"people </a:t>
            </a:r>
            <a:r>
              <a:rPr sz="3000" dirty="0">
                <a:solidFill>
                  <a:srgbClr val="535353"/>
                </a:solidFill>
                <a:latin typeface="Arial"/>
                <a:cs typeface="Arial"/>
              </a:rPr>
              <a:t>keep</a:t>
            </a:r>
            <a:r>
              <a:rPr sz="3000" spc="7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000" spc="-10" dirty="0">
                <a:solidFill>
                  <a:srgbClr val="535353"/>
                </a:solidFill>
                <a:latin typeface="Arial"/>
                <a:cs typeface="Arial"/>
              </a:rPr>
              <a:t>fainting".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375E39C-D034-B36F-B663-476421DA0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4"/>
    </mc:Choice>
    <mc:Fallback xmlns="">
      <p:transition spd="slow" advTm="5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2617090" cy="27812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914661" y="407158"/>
            <a:ext cx="44589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95" dirty="0">
                <a:solidFill>
                  <a:srgbClr val="00384D"/>
                </a:solidFill>
                <a:latin typeface="Arial"/>
                <a:cs typeface="Arial"/>
              </a:rPr>
              <a:t>This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-145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250" dirty="0">
                <a:solidFill>
                  <a:srgbClr val="00384D"/>
                </a:solidFill>
                <a:latin typeface="Arial"/>
                <a:cs typeface="Arial"/>
              </a:rPr>
              <a:t>the</a:t>
            </a:r>
            <a:r>
              <a:rPr sz="4500" b="1" spc="-24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325" dirty="0">
                <a:solidFill>
                  <a:srgbClr val="00384D"/>
                </a:solidFill>
                <a:latin typeface="Arial"/>
                <a:cs typeface="Arial"/>
              </a:rPr>
              <a:t>truth</a:t>
            </a:r>
            <a:endParaRPr sz="45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2889" y="1047754"/>
            <a:ext cx="5054600" cy="3208020"/>
          </a:xfrm>
          <a:prstGeom prst="rect">
            <a:avLst/>
          </a:prstGeom>
          <a:ln w="38759">
            <a:solidFill>
              <a:srgbClr val="00B1BD"/>
            </a:solidFill>
          </a:ln>
        </p:spPr>
        <p:txBody>
          <a:bodyPr vert="horz" wrap="square" lIns="0" tIns="313055" rIns="0" bIns="0" rtlCol="0">
            <a:spAutoFit/>
          </a:bodyPr>
          <a:lstStyle/>
          <a:p>
            <a:pPr marL="440055" marR="431800" indent="-635" algn="ctr">
              <a:lnSpc>
                <a:spcPct val="116700"/>
              </a:lnSpc>
              <a:spcBef>
                <a:spcPts val="2465"/>
              </a:spcBef>
            </a:pP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The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needle</a:t>
            </a:r>
            <a:r>
              <a:rPr sz="3000" b="1" spc="-13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used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100" dirty="0">
                <a:solidFill>
                  <a:srgbClr val="48738C"/>
                </a:solidFill>
                <a:latin typeface="Arial"/>
                <a:cs typeface="Arial"/>
              </a:rPr>
              <a:t>is</a:t>
            </a:r>
            <a:r>
              <a:rPr sz="3000" b="1" spc="-13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35" dirty="0">
                <a:solidFill>
                  <a:srgbClr val="48738C"/>
                </a:solidFill>
                <a:latin typeface="Arial"/>
                <a:cs typeface="Arial"/>
              </a:rPr>
              <a:t>the </a:t>
            </a:r>
            <a:r>
              <a:rPr sz="3000" b="1" spc="75" dirty="0">
                <a:solidFill>
                  <a:srgbClr val="48738C"/>
                </a:solidFill>
                <a:latin typeface="Arial"/>
                <a:cs typeface="Arial"/>
              </a:rPr>
              <a:t>same</a:t>
            </a:r>
            <a:r>
              <a:rPr sz="3000" b="1" spc="-18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size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used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65" dirty="0">
                <a:solidFill>
                  <a:srgbClr val="48738C"/>
                </a:solidFill>
                <a:latin typeface="Arial"/>
                <a:cs typeface="Arial"/>
              </a:rPr>
              <a:t>on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80" dirty="0">
                <a:solidFill>
                  <a:srgbClr val="48738C"/>
                </a:solidFill>
                <a:latin typeface="Arial"/>
                <a:cs typeface="Arial"/>
              </a:rPr>
              <a:t>a </a:t>
            </a:r>
            <a:r>
              <a:rPr sz="3000" b="1" spc="85" dirty="0">
                <a:solidFill>
                  <a:srgbClr val="48738C"/>
                </a:solidFill>
                <a:latin typeface="Arial"/>
                <a:cs typeface="Arial"/>
              </a:rPr>
              <a:t>baby</a:t>
            </a:r>
            <a:r>
              <a:rPr sz="3000" b="1" spc="-15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and</a:t>
            </a:r>
            <a:r>
              <a:rPr sz="3000" b="1" spc="-14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0" dirty="0">
                <a:solidFill>
                  <a:srgbClr val="48738C"/>
                </a:solidFill>
                <a:latin typeface="Arial"/>
                <a:cs typeface="Arial"/>
              </a:rPr>
              <a:t>not</a:t>
            </a:r>
            <a:r>
              <a:rPr sz="3000" b="1" spc="-15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48738C"/>
                </a:solidFill>
                <a:latin typeface="Arial"/>
                <a:cs typeface="Arial"/>
              </a:rPr>
              <a:t>all</a:t>
            </a:r>
            <a:r>
              <a:rPr sz="3000" b="1" spc="-14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10" dirty="0">
                <a:solidFill>
                  <a:srgbClr val="48738C"/>
                </a:solidFill>
                <a:latin typeface="Arial"/>
                <a:cs typeface="Arial"/>
              </a:rPr>
              <a:t>of</a:t>
            </a:r>
            <a:r>
              <a:rPr sz="3000" b="1" spc="-14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35" dirty="0">
                <a:solidFill>
                  <a:srgbClr val="48738C"/>
                </a:solidFill>
                <a:latin typeface="Arial"/>
                <a:cs typeface="Arial"/>
              </a:rPr>
              <a:t>the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needle</a:t>
            </a:r>
            <a:r>
              <a:rPr sz="3000" b="1" spc="-12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goes</a:t>
            </a:r>
            <a:r>
              <a:rPr sz="3000" b="1" spc="-114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60" dirty="0">
                <a:solidFill>
                  <a:srgbClr val="48738C"/>
                </a:solidFill>
                <a:latin typeface="Arial"/>
                <a:cs typeface="Arial"/>
              </a:rPr>
              <a:t>into</a:t>
            </a:r>
            <a:r>
              <a:rPr sz="3000" b="1" spc="-114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50" dirty="0">
                <a:solidFill>
                  <a:srgbClr val="48738C"/>
                </a:solidFill>
                <a:latin typeface="Arial"/>
                <a:cs typeface="Arial"/>
              </a:rPr>
              <a:t>your </a:t>
            </a:r>
            <a:r>
              <a:rPr sz="3000" b="1" spc="175" dirty="0">
                <a:solidFill>
                  <a:srgbClr val="48738C"/>
                </a:solidFill>
                <a:latin typeface="Arial"/>
                <a:cs typeface="Arial"/>
              </a:rPr>
              <a:t>arm</a:t>
            </a:r>
            <a:endParaRPr sz="3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98011" y="4628781"/>
            <a:ext cx="7679690" cy="3442970"/>
          </a:xfrm>
          <a:custGeom>
            <a:avLst/>
            <a:gdLst/>
            <a:ahLst/>
            <a:cxnLst/>
            <a:rect l="l" t="t" r="r" b="b"/>
            <a:pathLst>
              <a:path w="7679690" h="3442970">
                <a:moveTo>
                  <a:pt x="7679487" y="0"/>
                </a:moveTo>
                <a:lnTo>
                  <a:pt x="0" y="0"/>
                </a:lnTo>
                <a:lnTo>
                  <a:pt x="0" y="45720"/>
                </a:lnTo>
                <a:lnTo>
                  <a:pt x="0" y="3395776"/>
                </a:lnTo>
                <a:lnTo>
                  <a:pt x="0" y="3442754"/>
                </a:lnTo>
                <a:lnTo>
                  <a:pt x="7679487" y="3442754"/>
                </a:lnTo>
                <a:lnTo>
                  <a:pt x="7679487" y="3396145"/>
                </a:lnTo>
                <a:lnTo>
                  <a:pt x="7679487" y="3395776"/>
                </a:lnTo>
                <a:lnTo>
                  <a:pt x="7679487" y="45999"/>
                </a:lnTo>
                <a:lnTo>
                  <a:pt x="7632522" y="45999"/>
                </a:lnTo>
                <a:lnTo>
                  <a:pt x="7632522" y="3395776"/>
                </a:lnTo>
                <a:lnTo>
                  <a:pt x="45999" y="3395776"/>
                </a:lnTo>
                <a:lnTo>
                  <a:pt x="45999" y="45720"/>
                </a:lnTo>
                <a:lnTo>
                  <a:pt x="7679487" y="45720"/>
                </a:lnTo>
                <a:lnTo>
                  <a:pt x="7679487" y="0"/>
                </a:lnTo>
                <a:close/>
              </a:path>
            </a:pathLst>
          </a:custGeom>
          <a:solidFill>
            <a:srgbClr val="00B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582406" y="4754017"/>
            <a:ext cx="6710680" cy="3225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16700"/>
              </a:lnSpc>
              <a:spcBef>
                <a:spcPts val="95"/>
              </a:spcBef>
            </a:pPr>
            <a:r>
              <a:rPr sz="3000" b="1" spc="-20" dirty="0">
                <a:solidFill>
                  <a:srgbClr val="48738C"/>
                </a:solidFill>
                <a:latin typeface="Arial"/>
                <a:cs typeface="Arial"/>
              </a:rPr>
              <a:t>You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48738C"/>
                </a:solidFill>
                <a:latin typeface="Arial"/>
                <a:cs typeface="Arial"/>
              </a:rPr>
              <a:t>will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5" dirty="0">
                <a:solidFill>
                  <a:srgbClr val="48738C"/>
                </a:solidFill>
                <a:latin typeface="Arial"/>
                <a:cs typeface="Arial"/>
              </a:rPr>
              <a:t>feel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29" dirty="0">
                <a:solidFill>
                  <a:srgbClr val="48738C"/>
                </a:solidFill>
                <a:latin typeface="Arial"/>
                <a:cs typeface="Arial"/>
              </a:rPr>
              <a:t>a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80" dirty="0">
                <a:solidFill>
                  <a:srgbClr val="48738C"/>
                </a:solidFill>
                <a:latin typeface="Arial"/>
                <a:cs typeface="Arial"/>
              </a:rPr>
              <a:t>sharp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0" dirty="0">
                <a:solidFill>
                  <a:srgbClr val="48738C"/>
                </a:solidFill>
                <a:latin typeface="Arial"/>
                <a:cs typeface="Arial"/>
              </a:rPr>
              <a:t>scratch,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29" dirty="0">
                <a:solidFill>
                  <a:srgbClr val="48738C"/>
                </a:solidFill>
                <a:latin typeface="Arial"/>
                <a:cs typeface="Arial"/>
              </a:rPr>
              <a:t>a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00" dirty="0">
                <a:solidFill>
                  <a:srgbClr val="48738C"/>
                </a:solidFill>
                <a:latin typeface="Arial"/>
                <a:cs typeface="Arial"/>
              </a:rPr>
              <a:t>little </a:t>
            </a:r>
            <a:r>
              <a:rPr sz="3000" b="1" spc="125" dirty="0">
                <a:solidFill>
                  <a:srgbClr val="48738C"/>
                </a:solidFill>
                <a:latin typeface="Arial"/>
                <a:cs typeface="Arial"/>
              </a:rPr>
              <a:t>bit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40" dirty="0">
                <a:solidFill>
                  <a:srgbClr val="48738C"/>
                </a:solidFill>
                <a:latin typeface="Arial"/>
                <a:cs typeface="Arial"/>
              </a:rPr>
              <a:t>like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50" dirty="0">
                <a:solidFill>
                  <a:srgbClr val="48738C"/>
                </a:solidFill>
                <a:latin typeface="Arial"/>
                <a:cs typeface="Arial"/>
              </a:rPr>
              <a:t>if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you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50" dirty="0">
                <a:solidFill>
                  <a:srgbClr val="48738C"/>
                </a:solidFill>
                <a:latin typeface="Arial"/>
                <a:cs typeface="Arial"/>
              </a:rPr>
              <a:t>catch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75" dirty="0">
                <a:solidFill>
                  <a:srgbClr val="48738C"/>
                </a:solidFill>
                <a:latin typeface="Arial"/>
                <a:cs typeface="Arial"/>
              </a:rPr>
              <a:t>yourself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30" dirty="0">
                <a:solidFill>
                  <a:srgbClr val="48738C"/>
                </a:solidFill>
                <a:latin typeface="Arial"/>
                <a:cs typeface="Arial"/>
              </a:rPr>
              <a:t>with </a:t>
            </a:r>
            <a:r>
              <a:rPr sz="3000" b="1" spc="85" dirty="0">
                <a:solidFill>
                  <a:srgbClr val="48738C"/>
                </a:solidFill>
                <a:latin typeface="Arial"/>
                <a:cs typeface="Arial"/>
              </a:rPr>
              <a:t>your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45" dirty="0">
                <a:solidFill>
                  <a:srgbClr val="48738C"/>
                </a:solidFill>
                <a:latin typeface="Arial"/>
                <a:cs typeface="Arial"/>
              </a:rPr>
              <a:t>nail,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you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10" dirty="0">
                <a:solidFill>
                  <a:srgbClr val="48738C"/>
                </a:solidFill>
                <a:latin typeface="Arial"/>
                <a:cs typeface="Arial"/>
              </a:rPr>
              <a:t>may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also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5" dirty="0">
                <a:solidFill>
                  <a:srgbClr val="48738C"/>
                </a:solidFill>
                <a:latin typeface="Arial"/>
                <a:cs typeface="Arial"/>
              </a:rPr>
              <a:t>feel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29" dirty="0">
                <a:solidFill>
                  <a:srgbClr val="48738C"/>
                </a:solidFill>
                <a:latin typeface="Arial"/>
                <a:cs typeface="Arial"/>
              </a:rPr>
              <a:t>a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20" dirty="0">
                <a:solidFill>
                  <a:srgbClr val="48738C"/>
                </a:solidFill>
                <a:latin typeface="Arial"/>
                <a:cs typeface="Arial"/>
              </a:rPr>
              <a:t>cool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sensation</a:t>
            </a:r>
            <a:r>
              <a:rPr sz="3000" b="1" spc="-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and</a:t>
            </a:r>
            <a:r>
              <a:rPr sz="3000" b="1" spc="-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5" dirty="0">
                <a:solidFill>
                  <a:srgbClr val="48738C"/>
                </a:solidFill>
                <a:latin typeface="Arial"/>
                <a:cs typeface="Arial"/>
              </a:rPr>
              <a:t>feel</a:t>
            </a:r>
            <a:r>
              <a:rPr sz="3000" b="1" spc="-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29" dirty="0">
                <a:solidFill>
                  <a:srgbClr val="48738C"/>
                </a:solidFill>
                <a:latin typeface="Arial"/>
                <a:cs typeface="Arial"/>
              </a:rPr>
              <a:t>a</a:t>
            </a:r>
            <a:r>
              <a:rPr sz="3000" b="1" spc="-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10" dirty="0">
                <a:solidFill>
                  <a:srgbClr val="48738C"/>
                </a:solidFill>
                <a:latin typeface="Arial"/>
                <a:cs typeface="Arial"/>
              </a:rPr>
              <a:t>little</a:t>
            </a:r>
            <a:r>
              <a:rPr sz="3000" b="1" spc="-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80" dirty="0">
                <a:solidFill>
                  <a:srgbClr val="48738C"/>
                </a:solidFill>
                <a:latin typeface="Arial"/>
                <a:cs typeface="Arial"/>
              </a:rPr>
              <a:t>pressure </a:t>
            </a:r>
            <a:r>
              <a:rPr sz="3000" b="1" spc="-40" dirty="0">
                <a:solidFill>
                  <a:srgbClr val="48738C"/>
                </a:solidFill>
                <a:latin typeface="Arial"/>
                <a:cs typeface="Arial"/>
              </a:rPr>
              <a:t>like</a:t>
            </a:r>
            <a:r>
              <a:rPr sz="3000" b="1" spc="-12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someone</a:t>
            </a:r>
            <a:r>
              <a:rPr sz="3000" b="1" spc="-12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pressing</a:t>
            </a:r>
            <a:r>
              <a:rPr sz="3000" b="1" spc="-12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65" dirty="0">
                <a:solidFill>
                  <a:srgbClr val="48738C"/>
                </a:solidFill>
                <a:latin typeface="Arial"/>
                <a:cs typeface="Arial"/>
              </a:rPr>
              <a:t>on</a:t>
            </a:r>
            <a:r>
              <a:rPr sz="3000" b="1" spc="-12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70" dirty="0">
                <a:solidFill>
                  <a:srgbClr val="48738C"/>
                </a:solidFill>
                <a:latin typeface="Arial"/>
                <a:cs typeface="Arial"/>
              </a:rPr>
              <a:t>your</a:t>
            </a:r>
            <a:r>
              <a:rPr sz="3000" b="1" spc="-12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75" dirty="0">
                <a:solidFill>
                  <a:srgbClr val="48738C"/>
                </a:solidFill>
                <a:latin typeface="Arial"/>
                <a:cs typeface="Arial"/>
              </a:rPr>
              <a:t>arm </a:t>
            </a:r>
            <a:r>
              <a:rPr sz="3000" b="1" spc="80" dirty="0">
                <a:solidFill>
                  <a:srgbClr val="48738C"/>
                </a:solidFill>
                <a:latin typeface="Arial"/>
                <a:cs typeface="Arial"/>
              </a:rPr>
              <a:t>as</a:t>
            </a:r>
            <a:r>
              <a:rPr sz="3000" b="1" spc="-16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60" dirty="0">
                <a:solidFill>
                  <a:srgbClr val="48738C"/>
                </a:solidFill>
                <a:latin typeface="Arial"/>
                <a:cs typeface="Arial"/>
              </a:rPr>
              <a:t>the</a:t>
            </a:r>
            <a:r>
              <a:rPr sz="3000" b="1" spc="-16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55" dirty="0">
                <a:solidFill>
                  <a:srgbClr val="48738C"/>
                </a:solidFill>
                <a:latin typeface="Arial"/>
                <a:cs typeface="Arial"/>
              </a:rPr>
              <a:t>vaccine</a:t>
            </a:r>
            <a:r>
              <a:rPr sz="3000" b="1" spc="-16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goes</a:t>
            </a:r>
            <a:r>
              <a:rPr sz="3000" b="1" spc="-16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25" dirty="0">
                <a:solidFill>
                  <a:srgbClr val="48738C"/>
                </a:solidFill>
                <a:latin typeface="Arial"/>
                <a:cs typeface="Arial"/>
              </a:rPr>
              <a:t>in.</a:t>
            </a:r>
            <a:endParaRPr sz="3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703354" y="1055375"/>
            <a:ext cx="4754245" cy="3030220"/>
          </a:xfrm>
          <a:prstGeom prst="rect">
            <a:avLst/>
          </a:prstGeom>
          <a:solidFill>
            <a:srgbClr val="00B1BD"/>
          </a:solidFill>
        </p:spPr>
        <p:txBody>
          <a:bodyPr vert="horz" wrap="square" lIns="0" tIns="352425" rIns="0" bIns="0" rtlCol="0">
            <a:spAutoFit/>
          </a:bodyPr>
          <a:lstStyle/>
          <a:p>
            <a:pPr marL="248920" marR="241300" algn="ctr">
              <a:lnSpc>
                <a:spcPct val="116700"/>
              </a:lnSpc>
              <a:spcBef>
                <a:spcPts val="2775"/>
              </a:spcBef>
            </a:pPr>
            <a:r>
              <a:rPr sz="3000" b="1" spc="240" dirty="0">
                <a:solidFill>
                  <a:srgbClr val="48738C"/>
                </a:solidFill>
                <a:latin typeface="Arial"/>
                <a:cs typeface="Arial"/>
              </a:rPr>
              <a:t>It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100" dirty="0">
                <a:solidFill>
                  <a:srgbClr val="48738C"/>
                </a:solidFill>
                <a:latin typeface="Arial"/>
                <a:cs typeface="Arial"/>
              </a:rPr>
              <a:t>is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00" dirty="0">
                <a:solidFill>
                  <a:srgbClr val="48738C"/>
                </a:solidFill>
                <a:latin typeface="Arial"/>
                <a:cs typeface="Arial"/>
              </a:rPr>
              <a:t>more </a:t>
            </a:r>
            <a:r>
              <a:rPr sz="3000" b="1" spc="105" dirty="0">
                <a:solidFill>
                  <a:srgbClr val="48738C"/>
                </a:solidFill>
                <a:latin typeface="Arial"/>
                <a:cs typeface="Arial"/>
              </a:rPr>
              <a:t>uncomfortable</a:t>
            </a:r>
            <a:r>
              <a:rPr sz="3000" b="1" spc="-16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00" dirty="0">
                <a:solidFill>
                  <a:srgbClr val="48738C"/>
                </a:solidFill>
                <a:latin typeface="Arial"/>
                <a:cs typeface="Arial"/>
              </a:rPr>
              <a:t>than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painful</a:t>
            </a:r>
            <a:r>
              <a:rPr sz="3000" b="1" spc="-8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and</a:t>
            </a:r>
            <a:r>
              <a:rPr sz="3000" b="1" spc="-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50" dirty="0">
                <a:solidFill>
                  <a:srgbClr val="48738C"/>
                </a:solidFill>
                <a:latin typeface="Arial"/>
                <a:cs typeface="Arial"/>
              </a:rPr>
              <a:t>only</a:t>
            </a:r>
            <a:r>
              <a:rPr sz="3000" b="1" spc="-8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85" dirty="0">
                <a:solidFill>
                  <a:srgbClr val="48738C"/>
                </a:solidFill>
                <a:latin typeface="Arial"/>
                <a:cs typeface="Arial"/>
              </a:rPr>
              <a:t>lasts</a:t>
            </a:r>
            <a:r>
              <a:rPr sz="3000" b="1" spc="-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80" dirty="0">
                <a:solidFill>
                  <a:srgbClr val="48738C"/>
                </a:solidFill>
                <a:latin typeface="Arial"/>
                <a:cs typeface="Arial"/>
              </a:rPr>
              <a:t>a </a:t>
            </a:r>
            <a:r>
              <a:rPr sz="3000" b="1" spc="295" dirty="0">
                <a:solidFill>
                  <a:srgbClr val="48738C"/>
                </a:solidFill>
                <a:latin typeface="Arial"/>
                <a:cs typeface="Arial"/>
              </a:rPr>
              <a:t>few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48738C"/>
                </a:solidFill>
                <a:latin typeface="Arial"/>
                <a:cs typeface="Arial"/>
              </a:rPr>
              <a:t>seconds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9270" y="4859675"/>
            <a:ext cx="8029575" cy="2980690"/>
          </a:xfrm>
          <a:prstGeom prst="rect">
            <a:avLst/>
          </a:prstGeom>
          <a:ln w="61570">
            <a:solidFill>
              <a:srgbClr val="00B1BD"/>
            </a:solidFill>
          </a:ln>
        </p:spPr>
        <p:txBody>
          <a:bodyPr vert="horz" wrap="square" lIns="0" tIns="144780" rIns="0" bIns="0" rtlCol="0">
            <a:spAutoFit/>
          </a:bodyPr>
          <a:lstStyle/>
          <a:p>
            <a:pPr marL="307975" marR="446405" indent="-635" algn="ctr">
              <a:lnSpc>
                <a:spcPct val="116700"/>
              </a:lnSpc>
              <a:spcBef>
                <a:spcPts val="1140"/>
              </a:spcBef>
            </a:pP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Some</a:t>
            </a:r>
            <a:r>
              <a:rPr sz="3000" b="1" spc="-11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people</a:t>
            </a:r>
            <a:r>
              <a:rPr sz="3000" b="1" spc="-10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10" dirty="0">
                <a:solidFill>
                  <a:srgbClr val="48738C"/>
                </a:solidFill>
                <a:latin typeface="Arial"/>
                <a:cs typeface="Arial"/>
              </a:rPr>
              <a:t>may</a:t>
            </a:r>
            <a:r>
              <a:rPr sz="3000" b="1" spc="-11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5" dirty="0">
                <a:solidFill>
                  <a:srgbClr val="48738C"/>
                </a:solidFill>
                <a:latin typeface="Arial"/>
                <a:cs typeface="Arial"/>
              </a:rPr>
              <a:t>feel</a:t>
            </a:r>
            <a:r>
              <a:rPr sz="3000" b="1" spc="-10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light</a:t>
            </a:r>
            <a:r>
              <a:rPr sz="3000" b="1" spc="-11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65" dirty="0">
                <a:solidFill>
                  <a:srgbClr val="48738C"/>
                </a:solidFill>
                <a:latin typeface="Arial"/>
                <a:cs typeface="Arial"/>
              </a:rPr>
              <a:t>headed</a:t>
            </a:r>
            <a:r>
              <a:rPr sz="3000" b="1" spc="-10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45" dirty="0">
                <a:solidFill>
                  <a:srgbClr val="48738C"/>
                </a:solidFill>
                <a:latin typeface="Arial"/>
                <a:cs typeface="Arial"/>
              </a:rPr>
              <a:t>or </a:t>
            </a:r>
            <a:r>
              <a:rPr sz="3000" b="1" spc="-35" dirty="0">
                <a:solidFill>
                  <a:srgbClr val="48738C"/>
                </a:solidFill>
                <a:latin typeface="Arial"/>
                <a:cs typeface="Arial"/>
              </a:rPr>
              <a:t>possibly</a:t>
            </a:r>
            <a:r>
              <a:rPr sz="3000" b="1" spc="-14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80" dirty="0">
                <a:solidFill>
                  <a:srgbClr val="48738C"/>
                </a:solidFill>
                <a:latin typeface="Arial"/>
                <a:cs typeface="Arial"/>
              </a:rPr>
              <a:t>faint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60" dirty="0">
                <a:solidFill>
                  <a:srgbClr val="48738C"/>
                </a:solidFill>
                <a:latin typeface="Arial"/>
                <a:cs typeface="Arial"/>
              </a:rPr>
              <a:t>-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this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100" dirty="0">
                <a:solidFill>
                  <a:srgbClr val="48738C"/>
                </a:solidFill>
                <a:latin typeface="Arial"/>
                <a:cs typeface="Arial"/>
              </a:rPr>
              <a:t>is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35" dirty="0">
                <a:solidFill>
                  <a:srgbClr val="48738C"/>
                </a:solidFill>
                <a:latin typeface="Arial"/>
                <a:cs typeface="Arial"/>
              </a:rPr>
              <a:t>usually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60" dirty="0">
                <a:solidFill>
                  <a:srgbClr val="48738C"/>
                </a:solidFill>
                <a:latin typeface="Arial"/>
                <a:cs typeface="Arial"/>
              </a:rPr>
              <a:t>down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15" dirty="0">
                <a:solidFill>
                  <a:srgbClr val="48738C"/>
                </a:solidFill>
                <a:latin typeface="Arial"/>
                <a:cs typeface="Arial"/>
              </a:rPr>
              <a:t>to </a:t>
            </a:r>
            <a:r>
              <a:rPr sz="3000" b="1" spc="160" dirty="0">
                <a:solidFill>
                  <a:srgbClr val="48738C"/>
                </a:solidFill>
                <a:latin typeface="Arial"/>
                <a:cs typeface="Arial"/>
              </a:rPr>
              <a:t>the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300" dirty="0">
                <a:solidFill>
                  <a:srgbClr val="48738C"/>
                </a:solidFill>
                <a:latin typeface="Arial"/>
                <a:cs typeface="Arial"/>
              </a:rPr>
              <a:t>fact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70" dirty="0">
                <a:solidFill>
                  <a:srgbClr val="48738C"/>
                </a:solidFill>
                <a:latin typeface="Arial"/>
                <a:cs typeface="Arial"/>
              </a:rPr>
              <a:t>that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40" dirty="0">
                <a:solidFill>
                  <a:srgbClr val="48738C"/>
                </a:solidFill>
                <a:latin typeface="Arial"/>
                <a:cs typeface="Arial"/>
              </a:rPr>
              <a:t>they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80" dirty="0">
                <a:solidFill>
                  <a:srgbClr val="48738C"/>
                </a:solidFill>
                <a:latin typeface="Arial"/>
                <a:cs typeface="Arial"/>
              </a:rPr>
              <a:t>have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0" dirty="0">
                <a:solidFill>
                  <a:srgbClr val="48738C"/>
                </a:solidFill>
                <a:latin typeface="Arial"/>
                <a:cs typeface="Arial"/>
              </a:rPr>
              <a:t>not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65" dirty="0">
                <a:solidFill>
                  <a:srgbClr val="48738C"/>
                </a:solidFill>
                <a:latin typeface="Arial"/>
                <a:cs typeface="Arial"/>
              </a:rPr>
              <a:t>eaten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50" dirty="0">
                <a:solidFill>
                  <a:srgbClr val="48738C"/>
                </a:solidFill>
                <a:latin typeface="Arial"/>
                <a:cs typeface="Arial"/>
              </a:rPr>
              <a:t>that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morning</a:t>
            </a:r>
            <a:r>
              <a:rPr sz="3000" b="1" spc="-14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and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0" dirty="0">
                <a:solidFill>
                  <a:srgbClr val="48738C"/>
                </a:solidFill>
                <a:latin typeface="Arial"/>
                <a:cs typeface="Arial"/>
              </a:rPr>
              <a:t>not</a:t>
            </a:r>
            <a:r>
              <a:rPr sz="3000" b="1" spc="-14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29" dirty="0">
                <a:solidFill>
                  <a:srgbClr val="48738C"/>
                </a:solidFill>
                <a:latin typeface="Arial"/>
                <a:cs typeface="Arial"/>
              </a:rPr>
              <a:t>a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30" dirty="0">
                <a:solidFill>
                  <a:srgbClr val="48738C"/>
                </a:solidFill>
                <a:latin typeface="Arial"/>
                <a:cs typeface="Arial"/>
              </a:rPr>
              <a:t>reaction</a:t>
            </a:r>
            <a:r>
              <a:rPr sz="3000" b="1" spc="-14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40" dirty="0">
                <a:solidFill>
                  <a:srgbClr val="48738C"/>
                </a:solidFill>
                <a:latin typeface="Arial"/>
                <a:cs typeface="Arial"/>
              </a:rPr>
              <a:t>to</a:t>
            </a:r>
            <a:r>
              <a:rPr sz="3000" b="1" spc="-14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35" dirty="0">
                <a:solidFill>
                  <a:srgbClr val="48738C"/>
                </a:solidFill>
                <a:latin typeface="Arial"/>
                <a:cs typeface="Arial"/>
              </a:rPr>
              <a:t>the </a:t>
            </a:r>
            <a:r>
              <a:rPr sz="3000" b="1" spc="55" dirty="0">
                <a:solidFill>
                  <a:srgbClr val="48738C"/>
                </a:solidFill>
                <a:latin typeface="Arial"/>
                <a:cs typeface="Arial"/>
              </a:rPr>
              <a:t>vaccine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60" dirty="0">
                <a:solidFill>
                  <a:srgbClr val="48738C"/>
                </a:solidFill>
                <a:latin typeface="Arial"/>
                <a:cs typeface="Arial"/>
              </a:rPr>
              <a:t>-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85" dirty="0">
                <a:solidFill>
                  <a:srgbClr val="48738C"/>
                </a:solidFill>
                <a:latin typeface="Arial"/>
                <a:cs typeface="Arial"/>
              </a:rPr>
              <a:t>make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75" dirty="0">
                <a:solidFill>
                  <a:srgbClr val="48738C"/>
                </a:solidFill>
                <a:latin typeface="Arial"/>
                <a:cs typeface="Arial"/>
              </a:rPr>
              <a:t>sure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48738C"/>
                </a:solidFill>
                <a:latin typeface="Arial"/>
                <a:cs typeface="Arial"/>
              </a:rPr>
              <a:t>you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275" dirty="0">
                <a:solidFill>
                  <a:srgbClr val="48738C"/>
                </a:solidFill>
                <a:latin typeface="Arial"/>
                <a:cs typeface="Arial"/>
              </a:rPr>
              <a:t>eat</a:t>
            </a:r>
            <a:r>
              <a:rPr sz="3000" b="1" spc="-17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85" dirty="0">
                <a:solidFill>
                  <a:srgbClr val="48738C"/>
                </a:solidFill>
                <a:latin typeface="Arial"/>
                <a:cs typeface="Arial"/>
              </a:rPr>
              <a:t>breakfast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01746" y="1323778"/>
            <a:ext cx="4737100" cy="3020060"/>
          </a:xfrm>
          <a:prstGeom prst="rect">
            <a:avLst/>
          </a:prstGeom>
          <a:solidFill>
            <a:srgbClr val="00B1BD"/>
          </a:solidFill>
        </p:spPr>
        <p:txBody>
          <a:bodyPr vert="horz" wrap="square" lIns="0" tIns="167640" rIns="0" bIns="0" rtlCol="0">
            <a:spAutoFit/>
          </a:bodyPr>
          <a:lstStyle/>
          <a:p>
            <a:pPr marL="206375" marR="199390" indent="-635" algn="ctr">
              <a:lnSpc>
                <a:spcPct val="116700"/>
              </a:lnSpc>
              <a:spcBef>
                <a:spcPts val="1320"/>
              </a:spcBef>
            </a:pP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The</a:t>
            </a:r>
            <a:r>
              <a:rPr sz="3000" b="1" spc="-15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0" dirty="0">
                <a:solidFill>
                  <a:srgbClr val="48738C"/>
                </a:solidFill>
                <a:latin typeface="Arial"/>
                <a:cs typeface="Arial"/>
              </a:rPr>
              <a:t>more</a:t>
            </a:r>
            <a:r>
              <a:rPr sz="3000" b="1" spc="-15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10" dirty="0">
                <a:solidFill>
                  <a:srgbClr val="48738C"/>
                </a:solidFill>
                <a:latin typeface="Arial"/>
                <a:cs typeface="Arial"/>
              </a:rPr>
              <a:t>relaxed</a:t>
            </a:r>
            <a:r>
              <a:rPr sz="3000" b="1" spc="-15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25" dirty="0">
                <a:solidFill>
                  <a:srgbClr val="48738C"/>
                </a:solidFill>
                <a:latin typeface="Arial"/>
                <a:cs typeface="Arial"/>
              </a:rPr>
              <a:t>you </a:t>
            </a:r>
            <a:r>
              <a:rPr sz="3000" b="1" spc="150" dirty="0">
                <a:solidFill>
                  <a:srgbClr val="48738C"/>
                </a:solidFill>
                <a:latin typeface="Arial"/>
                <a:cs typeface="Arial"/>
              </a:rPr>
              <a:t>are,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60" dirty="0">
                <a:solidFill>
                  <a:srgbClr val="48738C"/>
                </a:solidFill>
                <a:latin typeface="Arial"/>
                <a:cs typeface="Arial"/>
              </a:rPr>
              <a:t>the</a:t>
            </a:r>
            <a:r>
              <a:rPr sz="3000" b="1" spc="-17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40" dirty="0">
                <a:solidFill>
                  <a:srgbClr val="48738C"/>
                </a:solidFill>
                <a:latin typeface="Arial"/>
                <a:cs typeface="Arial"/>
              </a:rPr>
              <a:t>less</a:t>
            </a:r>
            <a:r>
              <a:rPr sz="3000" b="1" spc="-16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-10" dirty="0">
                <a:solidFill>
                  <a:srgbClr val="48738C"/>
                </a:solidFill>
                <a:latin typeface="Arial"/>
                <a:cs typeface="Arial"/>
              </a:rPr>
              <a:t>anxious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you</a:t>
            </a:r>
            <a:r>
              <a:rPr sz="3000" b="1" spc="-13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5" dirty="0">
                <a:solidFill>
                  <a:srgbClr val="48738C"/>
                </a:solidFill>
                <a:latin typeface="Arial"/>
                <a:cs typeface="Arial"/>
              </a:rPr>
              <a:t>feel</a:t>
            </a:r>
            <a:r>
              <a:rPr sz="3000" b="1" spc="-125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and</a:t>
            </a:r>
            <a:r>
              <a:rPr sz="3000" b="1" spc="-13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35" dirty="0">
                <a:solidFill>
                  <a:srgbClr val="48738C"/>
                </a:solidFill>
                <a:latin typeface="Arial"/>
                <a:cs typeface="Arial"/>
              </a:rPr>
              <a:t>the </a:t>
            </a:r>
            <a:r>
              <a:rPr sz="3000" b="1" dirty="0">
                <a:solidFill>
                  <a:srgbClr val="48738C"/>
                </a:solidFill>
                <a:latin typeface="Arial"/>
                <a:cs typeface="Arial"/>
              </a:rPr>
              <a:t>sooner</a:t>
            </a:r>
            <a:r>
              <a:rPr sz="3000" b="1" spc="-3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60" dirty="0">
                <a:solidFill>
                  <a:srgbClr val="48738C"/>
                </a:solidFill>
                <a:latin typeface="Arial"/>
                <a:cs typeface="Arial"/>
              </a:rPr>
              <a:t>the</a:t>
            </a:r>
            <a:r>
              <a:rPr sz="3000" b="1" spc="-3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55" dirty="0">
                <a:solidFill>
                  <a:srgbClr val="48738C"/>
                </a:solidFill>
                <a:latin typeface="Arial"/>
                <a:cs typeface="Arial"/>
              </a:rPr>
              <a:t>vaccination </a:t>
            </a:r>
            <a:r>
              <a:rPr sz="3000" b="1" spc="-10" dirty="0">
                <a:solidFill>
                  <a:srgbClr val="48738C"/>
                </a:solidFill>
                <a:latin typeface="Arial"/>
                <a:cs typeface="Arial"/>
              </a:rPr>
              <a:t>will</a:t>
            </a:r>
            <a:r>
              <a:rPr sz="3000" b="1" spc="-18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65" dirty="0">
                <a:solidFill>
                  <a:srgbClr val="48738C"/>
                </a:solidFill>
                <a:latin typeface="Arial"/>
                <a:cs typeface="Arial"/>
              </a:rPr>
              <a:t>be</a:t>
            </a:r>
            <a:r>
              <a:rPr sz="3000" b="1" spc="-180" dirty="0">
                <a:solidFill>
                  <a:srgbClr val="48738C"/>
                </a:solidFill>
                <a:latin typeface="Arial"/>
                <a:cs typeface="Arial"/>
              </a:rPr>
              <a:t> </a:t>
            </a:r>
            <a:r>
              <a:rPr sz="3000" b="1" spc="120" dirty="0">
                <a:solidFill>
                  <a:srgbClr val="48738C"/>
                </a:solidFill>
                <a:latin typeface="Arial"/>
                <a:cs typeface="Arial"/>
              </a:rPr>
              <a:t>over</a:t>
            </a:r>
            <a:endParaRPr sz="3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32420" y="8178526"/>
            <a:ext cx="15313660" cy="119126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5363210" marR="5080" indent="-5351145">
              <a:lnSpc>
                <a:spcPts val="4500"/>
              </a:lnSpc>
              <a:spcBef>
                <a:spcPts val="380"/>
              </a:spcBef>
            </a:pPr>
            <a:r>
              <a:rPr sz="3900" b="1" spc="120" dirty="0">
                <a:solidFill>
                  <a:srgbClr val="00384D"/>
                </a:solidFill>
                <a:latin typeface="Arial"/>
                <a:cs typeface="Arial"/>
              </a:rPr>
              <a:t>Remember</a:t>
            </a:r>
            <a:r>
              <a:rPr sz="3900" b="1" spc="-2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290" dirty="0">
                <a:solidFill>
                  <a:srgbClr val="00384D"/>
                </a:solidFill>
                <a:latin typeface="Arial"/>
                <a:cs typeface="Arial"/>
              </a:rPr>
              <a:t>we</a:t>
            </a:r>
            <a:r>
              <a:rPr sz="3900" b="1" spc="-2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285" dirty="0">
                <a:solidFill>
                  <a:srgbClr val="00384D"/>
                </a:solidFill>
                <a:latin typeface="Arial"/>
                <a:cs typeface="Arial"/>
              </a:rPr>
              <a:t>are</a:t>
            </a:r>
            <a:r>
              <a:rPr sz="3900" b="1" spc="-2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140" dirty="0">
                <a:solidFill>
                  <a:srgbClr val="00384D"/>
                </a:solidFill>
                <a:latin typeface="Arial"/>
                <a:cs typeface="Arial"/>
              </a:rPr>
              <a:t>here</a:t>
            </a:r>
            <a:r>
              <a:rPr sz="3900" b="1" spc="-2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310" dirty="0">
                <a:solidFill>
                  <a:srgbClr val="00384D"/>
                </a:solidFill>
                <a:latin typeface="Arial"/>
                <a:cs typeface="Arial"/>
              </a:rPr>
              <a:t>to</a:t>
            </a:r>
            <a:r>
              <a:rPr sz="3900" b="1" spc="-2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125" dirty="0">
                <a:solidFill>
                  <a:srgbClr val="00384D"/>
                </a:solidFill>
                <a:latin typeface="Arial"/>
                <a:cs typeface="Arial"/>
              </a:rPr>
              <a:t>support</a:t>
            </a:r>
            <a:r>
              <a:rPr sz="3900" b="1" spc="-2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dirty="0">
                <a:solidFill>
                  <a:srgbClr val="00384D"/>
                </a:solidFill>
                <a:latin typeface="Arial"/>
                <a:cs typeface="Arial"/>
              </a:rPr>
              <a:t>you</a:t>
            </a:r>
            <a:r>
              <a:rPr sz="3900" b="1" spc="-2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50" dirty="0">
                <a:solidFill>
                  <a:srgbClr val="00384D"/>
                </a:solidFill>
                <a:latin typeface="Arial"/>
                <a:cs typeface="Arial"/>
              </a:rPr>
              <a:t>and</a:t>
            </a:r>
            <a:r>
              <a:rPr sz="3900" b="1" spc="-2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150" dirty="0">
                <a:solidFill>
                  <a:srgbClr val="00384D"/>
                </a:solidFill>
                <a:latin typeface="Arial"/>
                <a:cs typeface="Arial"/>
              </a:rPr>
              <a:t>getting</a:t>
            </a:r>
            <a:r>
              <a:rPr sz="3900" b="1" spc="-21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125" dirty="0">
                <a:solidFill>
                  <a:srgbClr val="00384D"/>
                </a:solidFill>
                <a:latin typeface="Arial"/>
                <a:cs typeface="Arial"/>
              </a:rPr>
              <a:t>vaccinated </a:t>
            </a:r>
            <a:r>
              <a:rPr sz="3900" b="1" spc="-35" dirty="0">
                <a:solidFill>
                  <a:srgbClr val="00384D"/>
                </a:solidFill>
                <a:latin typeface="Arial"/>
                <a:cs typeface="Arial"/>
              </a:rPr>
              <a:t>could</a:t>
            </a:r>
            <a:r>
              <a:rPr sz="3900" b="1" spc="-22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100" dirty="0">
                <a:solidFill>
                  <a:srgbClr val="00384D"/>
                </a:solidFill>
                <a:latin typeface="Arial"/>
                <a:cs typeface="Arial"/>
              </a:rPr>
              <a:t>save</a:t>
            </a:r>
            <a:r>
              <a:rPr sz="3900" b="1" spc="-22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105" dirty="0">
                <a:solidFill>
                  <a:srgbClr val="00384D"/>
                </a:solidFill>
                <a:latin typeface="Arial"/>
                <a:cs typeface="Arial"/>
              </a:rPr>
              <a:t>your</a:t>
            </a:r>
            <a:r>
              <a:rPr sz="3900" b="1" spc="-22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900" b="1" spc="60" dirty="0">
                <a:solidFill>
                  <a:srgbClr val="00384D"/>
                </a:solidFill>
                <a:latin typeface="Arial"/>
                <a:cs typeface="Arial"/>
              </a:rPr>
              <a:t>life</a:t>
            </a:r>
            <a:endParaRPr sz="39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185731" y="5184732"/>
            <a:ext cx="5102860" cy="5102860"/>
          </a:xfrm>
          <a:custGeom>
            <a:avLst/>
            <a:gdLst/>
            <a:ahLst/>
            <a:cxnLst/>
            <a:rect l="l" t="t" r="r" b="b"/>
            <a:pathLst>
              <a:path w="5102859" h="5102859">
                <a:moveTo>
                  <a:pt x="5102266" y="5102266"/>
                </a:moveTo>
                <a:lnTo>
                  <a:pt x="0" y="5102266"/>
                </a:lnTo>
                <a:lnTo>
                  <a:pt x="5102266" y="0"/>
                </a:lnTo>
                <a:lnTo>
                  <a:pt x="5102266" y="5102266"/>
                </a:lnTo>
                <a:close/>
              </a:path>
            </a:pathLst>
          </a:custGeom>
          <a:solidFill>
            <a:srgbClr val="00B1BD">
              <a:alpha val="1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394350" y="9620139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7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4D6C37EC-744F-5887-16B1-7FB216749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8"/>
    </mc:Choice>
    <mc:Fallback xmlns="">
      <p:transition spd="slow" advTm="56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6F1E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90105" y="1383351"/>
            <a:ext cx="5200650" cy="2577465"/>
          </a:xfrm>
          <a:custGeom>
            <a:avLst/>
            <a:gdLst/>
            <a:ahLst/>
            <a:cxnLst/>
            <a:rect l="l" t="t" r="r" b="b"/>
            <a:pathLst>
              <a:path w="5200650" h="2577465">
                <a:moveTo>
                  <a:pt x="5200190" y="2577101"/>
                </a:moveTo>
                <a:lnTo>
                  <a:pt x="0" y="2577101"/>
                </a:lnTo>
                <a:lnTo>
                  <a:pt x="0" y="0"/>
                </a:lnTo>
                <a:lnTo>
                  <a:pt x="5200190" y="0"/>
                </a:lnTo>
                <a:lnTo>
                  <a:pt x="5200190" y="25771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10035" y="6517618"/>
            <a:ext cx="2810615" cy="281060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28103" y="4590405"/>
            <a:ext cx="5162549" cy="17906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609104" y="1411604"/>
            <a:ext cx="5162549" cy="226694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54956" y="148273"/>
            <a:ext cx="497840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0" b="1" spc="315" dirty="0">
                <a:solidFill>
                  <a:srgbClr val="00384D"/>
                </a:solidFill>
                <a:latin typeface="Arial"/>
                <a:cs typeface="Arial"/>
              </a:rPr>
              <a:t>Who</a:t>
            </a:r>
            <a:r>
              <a:rPr sz="6500" b="1" spc="-36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6500" b="1" spc="500" dirty="0">
                <a:solidFill>
                  <a:srgbClr val="00384D"/>
                </a:solidFill>
                <a:latin typeface="Arial"/>
                <a:cs typeface="Arial"/>
              </a:rPr>
              <a:t>are</a:t>
            </a:r>
            <a:r>
              <a:rPr sz="6500" b="1" spc="-36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6500" b="1" spc="475" dirty="0">
                <a:solidFill>
                  <a:srgbClr val="00384D"/>
                </a:solidFill>
                <a:latin typeface="Arial"/>
                <a:cs typeface="Arial"/>
              </a:rPr>
              <a:t>we</a:t>
            </a:r>
            <a:endParaRPr sz="65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2455" y="1323085"/>
            <a:ext cx="3835400" cy="210185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algn="ctr">
              <a:lnSpc>
                <a:spcPts val="4050"/>
              </a:lnSpc>
              <a:spcBef>
                <a:spcPts val="359"/>
              </a:spcBef>
            </a:pPr>
            <a:r>
              <a:rPr sz="3500" b="1" dirty="0">
                <a:solidFill>
                  <a:srgbClr val="00384D"/>
                </a:solidFill>
                <a:latin typeface="Arial"/>
                <a:cs typeface="Arial"/>
              </a:rPr>
              <a:t>The</a:t>
            </a:r>
            <a:r>
              <a:rPr sz="3500" b="1" spc="-16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00384D"/>
                </a:solidFill>
                <a:latin typeface="Arial"/>
                <a:cs typeface="Arial"/>
              </a:rPr>
              <a:t>immunisation </a:t>
            </a:r>
            <a:r>
              <a:rPr sz="3500" b="1" spc="235" dirty="0">
                <a:solidFill>
                  <a:srgbClr val="00384D"/>
                </a:solidFill>
                <a:latin typeface="Arial"/>
                <a:cs typeface="Arial"/>
              </a:rPr>
              <a:t>team</a:t>
            </a:r>
            <a:r>
              <a:rPr sz="3500" b="1" spc="-18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-25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endParaRPr sz="3500">
              <a:latin typeface="Arial"/>
              <a:cs typeface="Arial"/>
            </a:endParaRPr>
          </a:p>
          <a:p>
            <a:pPr marL="326390" marR="220979" algn="ctr">
              <a:lnSpc>
                <a:spcPts val="4050"/>
              </a:lnSpc>
            </a:pPr>
            <a:r>
              <a:rPr sz="3500" b="1" spc="100" dirty="0">
                <a:solidFill>
                  <a:srgbClr val="00384D"/>
                </a:solidFill>
                <a:latin typeface="Arial"/>
                <a:cs typeface="Arial"/>
              </a:rPr>
              <a:t>made</a:t>
            </a:r>
            <a:r>
              <a:rPr sz="3500" b="1" spc="-19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-50" dirty="0">
                <a:solidFill>
                  <a:srgbClr val="00384D"/>
                </a:solidFill>
                <a:latin typeface="Arial"/>
                <a:cs typeface="Arial"/>
              </a:rPr>
              <a:t>up</a:t>
            </a:r>
            <a:r>
              <a:rPr sz="3500" b="1" spc="-19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240" dirty="0">
                <a:solidFill>
                  <a:srgbClr val="00384D"/>
                </a:solidFill>
                <a:latin typeface="Arial"/>
                <a:cs typeface="Arial"/>
              </a:rPr>
              <a:t>of</a:t>
            </a:r>
            <a:r>
              <a:rPr sz="3500" b="1" spc="-19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160" dirty="0">
                <a:solidFill>
                  <a:srgbClr val="00384D"/>
                </a:solidFill>
                <a:latin typeface="Arial"/>
                <a:cs typeface="Arial"/>
              </a:rPr>
              <a:t>the </a:t>
            </a:r>
            <a:r>
              <a:rPr sz="3500" b="1" spc="-10" dirty="0">
                <a:solidFill>
                  <a:srgbClr val="00384D"/>
                </a:solidFill>
                <a:latin typeface="Arial"/>
                <a:cs typeface="Arial"/>
              </a:rPr>
              <a:t>following:</a:t>
            </a:r>
            <a:endParaRPr sz="3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9580" y="4239188"/>
            <a:ext cx="4064000" cy="137795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014730" marR="5080" indent="-1002665">
              <a:lnSpc>
                <a:spcPts val="5250"/>
              </a:lnSpc>
              <a:spcBef>
                <a:spcPts val="350"/>
              </a:spcBef>
            </a:pPr>
            <a:r>
              <a:rPr sz="4500" spc="-130" dirty="0">
                <a:solidFill>
                  <a:srgbClr val="00384D"/>
                </a:solidFill>
                <a:latin typeface="Arial"/>
                <a:cs typeface="Arial"/>
              </a:rPr>
              <a:t>IMMUNISATION </a:t>
            </a:r>
            <a:r>
              <a:rPr sz="4500" spc="-275" dirty="0">
                <a:solidFill>
                  <a:srgbClr val="00384D"/>
                </a:solidFill>
                <a:latin typeface="Arial"/>
                <a:cs typeface="Arial"/>
              </a:rPr>
              <a:t>NURSES</a:t>
            </a:r>
            <a:endParaRPr sz="45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94773" y="6239438"/>
            <a:ext cx="3833495" cy="137795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339090" marR="5080" indent="-327025">
              <a:lnSpc>
                <a:spcPts val="5250"/>
              </a:lnSpc>
              <a:spcBef>
                <a:spcPts val="350"/>
              </a:spcBef>
            </a:pPr>
            <a:r>
              <a:rPr sz="4500" spc="-200" dirty="0">
                <a:solidFill>
                  <a:srgbClr val="00384D"/>
                </a:solidFill>
                <a:latin typeface="Arial"/>
                <a:cs typeface="Arial"/>
              </a:rPr>
              <a:t>HEALTH</a:t>
            </a:r>
            <a:r>
              <a:rPr sz="4500" spc="-10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-70" dirty="0">
                <a:solidFill>
                  <a:srgbClr val="00384D"/>
                </a:solidFill>
                <a:latin typeface="Arial"/>
                <a:cs typeface="Arial"/>
              </a:rPr>
              <a:t>CARE </a:t>
            </a:r>
            <a:r>
              <a:rPr sz="4500" spc="-105" dirty="0">
                <a:solidFill>
                  <a:srgbClr val="00384D"/>
                </a:solidFill>
                <a:latin typeface="Arial"/>
                <a:cs typeface="Arial"/>
              </a:rPr>
              <a:t>ASSISTANTS</a:t>
            </a:r>
            <a:endParaRPr sz="4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4213" y="8239688"/>
            <a:ext cx="4694555" cy="137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325"/>
              </a:lnSpc>
              <a:spcBef>
                <a:spcPts val="100"/>
              </a:spcBef>
            </a:pPr>
            <a:r>
              <a:rPr sz="4500" spc="-120" dirty="0">
                <a:solidFill>
                  <a:srgbClr val="00384D"/>
                </a:solidFill>
                <a:latin typeface="Arial"/>
                <a:cs typeface="Arial"/>
              </a:rPr>
              <a:t>ADMINISTRATION</a:t>
            </a:r>
            <a:endParaRPr sz="4500">
              <a:latin typeface="Arial"/>
              <a:cs typeface="Arial"/>
            </a:endParaRPr>
          </a:p>
          <a:p>
            <a:pPr marL="154940" algn="ctr">
              <a:lnSpc>
                <a:spcPts val="5325"/>
              </a:lnSpc>
            </a:pPr>
            <a:r>
              <a:rPr sz="4500" spc="-20" dirty="0">
                <a:solidFill>
                  <a:srgbClr val="00384D"/>
                </a:solidFill>
                <a:latin typeface="Arial"/>
                <a:cs typeface="Arial"/>
              </a:rPr>
              <a:t>TEAM</a:t>
            </a:r>
            <a:endParaRPr sz="4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409551" y="1170936"/>
            <a:ext cx="5663565" cy="3939539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028700" marR="1119505" algn="ctr">
              <a:lnSpc>
                <a:spcPts val="4050"/>
              </a:lnSpc>
              <a:spcBef>
                <a:spcPts val="359"/>
              </a:spcBef>
            </a:pPr>
            <a:r>
              <a:rPr sz="3500" b="1" spc="385" dirty="0">
                <a:solidFill>
                  <a:srgbClr val="00384D"/>
                </a:solidFill>
                <a:latin typeface="Arial"/>
                <a:cs typeface="Arial"/>
              </a:rPr>
              <a:t>We</a:t>
            </a:r>
            <a:r>
              <a:rPr sz="3500" b="1" spc="-20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295" dirty="0">
                <a:solidFill>
                  <a:srgbClr val="00384D"/>
                </a:solidFill>
                <a:latin typeface="Arial"/>
                <a:cs typeface="Arial"/>
              </a:rPr>
              <a:t>offer</a:t>
            </a:r>
            <a:r>
              <a:rPr sz="3500" b="1" spc="-19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160" dirty="0">
                <a:solidFill>
                  <a:srgbClr val="00384D"/>
                </a:solidFill>
                <a:latin typeface="Arial"/>
                <a:cs typeface="Arial"/>
              </a:rPr>
              <a:t>the </a:t>
            </a:r>
            <a:r>
              <a:rPr sz="3500" b="1" dirty="0">
                <a:solidFill>
                  <a:srgbClr val="00384D"/>
                </a:solidFill>
                <a:latin typeface="Arial"/>
                <a:cs typeface="Arial"/>
              </a:rPr>
              <a:t>following</a:t>
            </a:r>
            <a:r>
              <a:rPr sz="3500" b="1" spc="10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-30" dirty="0">
                <a:solidFill>
                  <a:srgbClr val="00384D"/>
                </a:solidFill>
                <a:latin typeface="Arial"/>
                <a:cs typeface="Arial"/>
              </a:rPr>
              <a:t>school</a:t>
            </a:r>
            <a:endParaRPr sz="3500" dirty="0">
              <a:latin typeface="Arial"/>
              <a:cs typeface="Arial"/>
            </a:endParaRPr>
          </a:p>
          <a:p>
            <a:pPr marL="12700" marR="5080" indent="-635" algn="ctr">
              <a:lnSpc>
                <a:spcPts val="4050"/>
              </a:lnSpc>
            </a:pPr>
            <a:r>
              <a:rPr sz="3500" b="1" spc="60" dirty="0">
                <a:solidFill>
                  <a:srgbClr val="00384D"/>
                </a:solidFill>
                <a:latin typeface="Arial"/>
                <a:cs typeface="Arial"/>
              </a:rPr>
              <a:t>based</a:t>
            </a:r>
            <a:r>
              <a:rPr sz="3500" b="1" spc="-16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00384D"/>
                </a:solidFill>
                <a:latin typeface="Arial"/>
                <a:cs typeface="Arial"/>
              </a:rPr>
              <a:t>immunisations</a:t>
            </a:r>
            <a:r>
              <a:rPr sz="3500" b="1" spc="-16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270" dirty="0">
                <a:solidFill>
                  <a:srgbClr val="00384D"/>
                </a:solidFill>
                <a:latin typeface="Arial"/>
                <a:cs typeface="Arial"/>
              </a:rPr>
              <a:t>for </a:t>
            </a:r>
            <a:r>
              <a:rPr sz="3500" b="1" spc="-80" dirty="0">
                <a:solidFill>
                  <a:srgbClr val="00384D"/>
                </a:solidFill>
                <a:latin typeface="Arial"/>
                <a:cs typeface="Arial"/>
              </a:rPr>
              <a:t>pupils</a:t>
            </a:r>
            <a:r>
              <a:rPr sz="3500" b="1" spc="-19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-130" dirty="0">
                <a:solidFill>
                  <a:srgbClr val="00384D"/>
                </a:solidFill>
                <a:latin typeface="Arial"/>
                <a:cs typeface="Arial"/>
              </a:rPr>
              <a:t>in</a:t>
            </a:r>
            <a:r>
              <a:rPr sz="3500" b="1" spc="-18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114" dirty="0">
                <a:solidFill>
                  <a:srgbClr val="00384D"/>
                </a:solidFill>
                <a:latin typeface="Arial"/>
                <a:cs typeface="Arial"/>
              </a:rPr>
              <a:t>both</a:t>
            </a:r>
            <a:r>
              <a:rPr sz="3500" b="1" spc="-19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145" dirty="0">
                <a:solidFill>
                  <a:srgbClr val="00384D"/>
                </a:solidFill>
                <a:latin typeface="Arial"/>
                <a:cs typeface="Arial"/>
              </a:rPr>
              <a:t>primary</a:t>
            </a:r>
            <a:r>
              <a:rPr sz="3500" b="1" spc="-18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25" dirty="0">
                <a:solidFill>
                  <a:srgbClr val="00384D"/>
                </a:solidFill>
                <a:latin typeface="Arial"/>
                <a:cs typeface="Arial"/>
              </a:rPr>
              <a:t>and </a:t>
            </a:r>
            <a:r>
              <a:rPr sz="3500" b="1" spc="80" dirty="0">
                <a:solidFill>
                  <a:srgbClr val="00384D"/>
                </a:solidFill>
                <a:latin typeface="Arial"/>
                <a:cs typeface="Arial"/>
              </a:rPr>
              <a:t>secondary</a:t>
            </a:r>
            <a:r>
              <a:rPr sz="3500" b="1" spc="-17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3500" b="1" spc="-10" dirty="0">
                <a:solidFill>
                  <a:srgbClr val="00384D"/>
                </a:solidFill>
                <a:latin typeface="Arial"/>
                <a:cs typeface="Arial"/>
              </a:rPr>
              <a:t>schools:</a:t>
            </a:r>
            <a:endParaRPr lang="en-GB" sz="3500" b="1" spc="-10" dirty="0">
              <a:solidFill>
                <a:srgbClr val="00384D"/>
              </a:solidFill>
              <a:latin typeface="Arial"/>
              <a:cs typeface="Arial"/>
            </a:endParaRPr>
          </a:p>
          <a:p>
            <a:pPr marL="12700" marR="5080" indent="-635" algn="ctr">
              <a:lnSpc>
                <a:spcPts val="4050"/>
              </a:lnSpc>
            </a:pPr>
            <a:endParaRPr sz="35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4800" spc="-330" dirty="0">
                <a:solidFill>
                  <a:srgbClr val="00384D"/>
                </a:solidFill>
                <a:latin typeface="Arial"/>
                <a:cs typeface="Arial"/>
              </a:rPr>
              <a:t>FLU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971917" y="5143501"/>
            <a:ext cx="5316083" cy="21185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sz="4400" spc="-40" dirty="0">
                <a:solidFill>
                  <a:srgbClr val="00384D"/>
                </a:solidFill>
                <a:latin typeface="Arial"/>
                <a:cs typeface="Arial"/>
              </a:rPr>
              <a:t>Diphtheria, tetanus and polio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838304" y="6596719"/>
            <a:ext cx="544969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45" dirty="0">
                <a:solidFill>
                  <a:srgbClr val="00384D"/>
                </a:solidFill>
                <a:latin typeface="Arial"/>
                <a:cs typeface="Arial"/>
              </a:rPr>
              <a:t>M</a:t>
            </a:r>
            <a:r>
              <a:rPr lang="en-GB" sz="4800" spc="45" dirty="0">
                <a:solidFill>
                  <a:srgbClr val="00384D"/>
                </a:solidFill>
                <a:latin typeface="Arial"/>
                <a:cs typeface="Arial"/>
              </a:rPr>
              <a:t>eningitis </a:t>
            </a:r>
            <a:r>
              <a:rPr sz="4800" spc="45" dirty="0">
                <a:solidFill>
                  <a:srgbClr val="00384D"/>
                </a:solidFill>
                <a:latin typeface="Arial"/>
                <a:cs typeface="Arial"/>
              </a:rPr>
              <a:t>ACWY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790652" y="8006419"/>
            <a:ext cx="628246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spc="-145" dirty="0">
                <a:solidFill>
                  <a:srgbClr val="00384D"/>
                </a:solidFill>
                <a:latin typeface="Arial"/>
                <a:cs typeface="Arial"/>
              </a:rPr>
              <a:t>H</a:t>
            </a:r>
            <a:r>
              <a:rPr lang="en-GB" sz="4800" spc="-145" dirty="0">
                <a:solidFill>
                  <a:srgbClr val="00384D"/>
                </a:solidFill>
                <a:latin typeface="Arial"/>
                <a:cs typeface="Arial"/>
              </a:rPr>
              <a:t>uman Papilloma Virus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484463" y="9416119"/>
            <a:ext cx="15138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45" dirty="0">
                <a:solidFill>
                  <a:srgbClr val="00384D"/>
                </a:solidFill>
                <a:latin typeface="Arial"/>
                <a:cs typeface="Arial"/>
              </a:rPr>
              <a:t>MMR</a:t>
            </a:r>
            <a:endParaRPr sz="4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94350" y="9642476"/>
            <a:ext cx="54997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8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02F23845-73B3-7645-25C6-531A56970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91"/>
    </mc:Choice>
    <mc:Fallback xmlns="">
      <p:transition spd="slow" advTm="34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384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55301" y="998556"/>
            <a:ext cx="10860060" cy="84582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198499" y="470597"/>
            <a:ext cx="3891279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000" spc="-65" dirty="0">
                <a:solidFill>
                  <a:srgbClr val="09ABFF"/>
                </a:solidFill>
                <a:latin typeface="Verdana"/>
                <a:cs typeface="Verdana"/>
              </a:rPr>
              <a:t>F</a:t>
            </a:r>
            <a:r>
              <a:rPr sz="5000" spc="-994" dirty="0">
                <a:solidFill>
                  <a:srgbClr val="09ABFF"/>
                </a:solidFill>
                <a:latin typeface="Verdana"/>
                <a:cs typeface="Verdana"/>
              </a:rPr>
              <a:t> </a:t>
            </a:r>
            <a:r>
              <a:rPr sz="5000" spc="-320" dirty="0">
                <a:solidFill>
                  <a:srgbClr val="09ABFF"/>
                </a:solidFill>
                <a:latin typeface="Verdana"/>
                <a:cs typeface="Verdana"/>
              </a:rPr>
              <a:t>E</a:t>
            </a:r>
            <a:r>
              <a:rPr sz="5000" spc="-990" dirty="0">
                <a:solidFill>
                  <a:srgbClr val="09ABFF"/>
                </a:solidFill>
                <a:latin typeface="Verdana"/>
                <a:cs typeface="Verdana"/>
              </a:rPr>
              <a:t> </a:t>
            </a:r>
            <a:r>
              <a:rPr sz="5000" spc="-320" dirty="0">
                <a:solidFill>
                  <a:srgbClr val="09ABFF"/>
                </a:solidFill>
                <a:latin typeface="Verdana"/>
                <a:cs typeface="Verdana"/>
              </a:rPr>
              <a:t>E</a:t>
            </a:r>
            <a:r>
              <a:rPr sz="5000" spc="-990" dirty="0">
                <a:solidFill>
                  <a:srgbClr val="09ABFF"/>
                </a:solidFill>
                <a:latin typeface="Verdana"/>
                <a:cs typeface="Verdana"/>
              </a:rPr>
              <a:t> </a:t>
            </a:r>
            <a:r>
              <a:rPr sz="5000" spc="-270" dirty="0">
                <a:solidFill>
                  <a:srgbClr val="09ABFF"/>
                </a:solidFill>
                <a:latin typeface="Verdana"/>
                <a:cs typeface="Verdana"/>
              </a:rPr>
              <a:t>D</a:t>
            </a:r>
            <a:r>
              <a:rPr sz="5000" spc="-990" dirty="0">
                <a:solidFill>
                  <a:srgbClr val="09ABFF"/>
                </a:solidFill>
                <a:latin typeface="Verdana"/>
                <a:cs typeface="Verdana"/>
              </a:rPr>
              <a:t> </a:t>
            </a:r>
            <a:r>
              <a:rPr sz="5000" spc="-180" dirty="0">
                <a:solidFill>
                  <a:srgbClr val="09ABFF"/>
                </a:solidFill>
                <a:latin typeface="Verdana"/>
                <a:cs typeface="Verdana"/>
              </a:rPr>
              <a:t>B</a:t>
            </a:r>
            <a:r>
              <a:rPr sz="5000" spc="-990" dirty="0">
                <a:solidFill>
                  <a:srgbClr val="09ABFF"/>
                </a:solidFill>
                <a:latin typeface="Verdana"/>
                <a:cs typeface="Verdana"/>
              </a:rPr>
              <a:t> </a:t>
            </a:r>
            <a:r>
              <a:rPr sz="5000" spc="-210" dirty="0">
                <a:solidFill>
                  <a:srgbClr val="09ABFF"/>
                </a:solidFill>
                <a:latin typeface="Verdana"/>
                <a:cs typeface="Verdana"/>
              </a:rPr>
              <a:t>A</a:t>
            </a:r>
            <a:r>
              <a:rPr sz="5000" spc="-990" dirty="0">
                <a:solidFill>
                  <a:srgbClr val="09ABFF"/>
                </a:solidFill>
                <a:latin typeface="Verdana"/>
                <a:cs typeface="Verdana"/>
              </a:rPr>
              <a:t> </a:t>
            </a:r>
            <a:r>
              <a:rPr sz="5000" spc="-315" dirty="0">
                <a:solidFill>
                  <a:srgbClr val="09ABFF"/>
                </a:solidFill>
                <a:latin typeface="Verdana"/>
                <a:cs typeface="Verdana"/>
              </a:rPr>
              <a:t>C</a:t>
            </a:r>
            <a:r>
              <a:rPr sz="5000" spc="-990" dirty="0">
                <a:solidFill>
                  <a:srgbClr val="09ABFF"/>
                </a:solidFill>
                <a:latin typeface="Verdana"/>
                <a:cs typeface="Verdana"/>
              </a:rPr>
              <a:t> </a:t>
            </a:r>
            <a:r>
              <a:rPr sz="5000" spc="-80" dirty="0">
                <a:solidFill>
                  <a:srgbClr val="09ABFF"/>
                </a:solidFill>
                <a:latin typeface="Verdana"/>
                <a:cs typeface="Verdana"/>
              </a:rPr>
              <a:t>K</a:t>
            </a:r>
            <a:endParaRPr sz="50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94350" y="9620139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5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37615" y="1181671"/>
            <a:ext cx="5928995" cy="247142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12065" marR="5080" algn="ctr">
              <a:lnSpc>
                <a:spcPts val="3829"/>
              </a:lnSpc>
              <a:spcBef>
                <a:spcPts val="309"/>
              </a:spcBef>
            </a:pPr>
            <a:r>
              <a:rPr sz="3300" b="1" spc="-120" dirty="0">
                <a:solidFill>
                  <a:srgbClr val="FFFFFF"/>
                </a:solidFill>
                <a:latin typeface="Arial"/>
                <a:cs typeface="Arial"/>
              </a:rPr>
              <a:t>"Thank</a:t>
            </a:r>
            <a:r>
              <a:rPr sz="33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3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45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33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much</a:t>
            </a:r>
            <a:r>
              <a:rPr sz="33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7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3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6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visit.</a:t>
            </a:r>
            <a:r>
              <a:rPr sz="33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nurses</a:t>
            </a: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3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33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00" dirty="0">
                <a:solidFill>
                  <a:srgbClr val="FFFFFF"/>
                </a:solidFill>
                <a:latin typeface="Arial"/>
                <a:cs typeface="Arial"/>
              </a:rPr>
              <a:t>came </a:t>
            </a:r>
            <a:r>
              <a:rPr sz="3300" b="1" spc="24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40" dirty="0">
                <a:solidFill>
                  <a:srgbClr val="FFFFFF"/>
                </a:solidFill>
                <a:latin typeface="Arial"/>
                <a:cs typeface="Arial"/>
              </a:rPr>
              <a:t>extremely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70" dirty="0">
                <a:solidFill>
                  <a:srgbClr val="FFFFFF"/>
                </a:solidFill>
                <a:latin typeface="Arial"/>
                <a:cs typeface="Arial"/>
              </a:rPr>
              <a:t>patient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300" b="1" spc="24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3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couldn’t</a:t>
            </a:r>
            <a:r>
              <a:rPr sz="33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00" dirty="0">
                <a:solidFill>
                  <a:srgbClr val="FFFFFF"/>
                </a:solidFill>
                <a:latin typeface="Arial"/>
                <a:cs typeface="Arial"/>
              </a:rPr>
              <a:t>fault</a:t>
            </a:r>
            <a:r>
              <a:rPr sz="33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70" dirty="0">
                <a:solidFill>
                  <a:srgbClr val="FFFFFF"/>
                </a:solidFill>
                <a:latin typeface="Arial"/>
                <a:cs typeface="Arial"/>
              </a:rPr>
              <a:t>service </a:t>
            </a:r>
            <a:r>
              <a:rPr sz="3300" b="1" spc="24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3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received"</a:t>
            </a:r>
            <a:endParaRPr sz="3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4290" y="7762938"/>
            <a:ext cx="8815705" cy="149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3895"/>
              </a:lnSpc>
              <a:spcBef>
                <a:spcPts val="100"/>
              </a:spcBef>
            </a:pPr>
            <a:r>
              <a:rPr sz="3300" b="1" spc="-105" dirty="0">
                <a:solidFill>
                  <a:srgbClr val="FFFFFF"/>
                </a:solidFill>
                <a:latin typeface="Arial"/>
                <a:cs typeface="Arial"/>
              </a:rPr>
              <a:t>"Your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29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30" dirty="0">
                <a:solidFill>
                  <a:srgbClr val="FFFFFF"/>
                </a:solidFill>
                <a:latin typeface="Arial"/>
                <a:cs typeface="Arial"/>
              </a:rPr>
              <a:t>did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85" dirty="0">
                <a:solidFill>
                  <a:srgbClr val="FFFFFF"/>
                </a:solidFill>
                <a:latin typeface="Arial"/>
                <a:cs typeface="Arial"/>
              </a:rPr>
              <a:t>great.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ts val="3825"/>
              </a:lnSpc>
            </a:pPr>
            <a:r>
              <a:rPr sz="3300" b="1" spc="150" dirty="0">
                <a:solidFill>
                  <a:srgbClr val="FFFFFF"/>
                </a:solidFill>
                <a:latin typeface="Arial"/>
                <a:cs typeface="Arial"/>
              </a:rPr>
              <a:t>Uptake</a:t>
            </a:r>
            <a:r>
              <a:rPr sz="33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85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33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75" dirty="0">
                <a:solidFill>
                  <a:srgbClr val="FFFFFF"/>
                </a:solidFill>
                <a:latin typeface="Arial"/>
                <a:cs typeface="Arial"/>
              </a:rPr>
              <a:t>better</a:t>
            </a:r>
            <a:r>
              <a:rPr sz="33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45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33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previous</a:t>
            </a:r>
            <a:r>
              <a:rPr sz="33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90" dirty="0">
                <a:solidFill>
                  <a:srgbClr val="FFFFFF"/>
                </a:solidFill>
                <a:latin typeface="Arial"/>
                <a:cs typeface="Arial"/>
              </a:rPr>
              <a:t>years.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ts val="3890"/>
              </a:lnSpc>
            </a:pP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29" dirty="0">
                <a:solidFill>
                  <a:srgbClr val="FFFFFF"/>
                </a:solidFill>
                <a:latin typeface="Arial"/>
                <a:cs typeface="Arial"/>
              </a:rPr>
              <a:t>team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4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5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65" dirty="0">
                <a:solidFill>
                  <a:srgbClr val="FFFFFF"/>
                </a:solidFill>
                <a:latin typeface="Arial"/>
                <a:cs typeface="Arial"/>
              </a:rPr>
              <a:t>pleasure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6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80" dirty="0">
                <a:solidFill>
                  <a:srgbClr val="FFFFFF"/>
                </a:solidFill>
                <a:latin typeface="Arial"/>
                <a:cs typeface="Arial"/>
              </a:rPr>
              <a:t>work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with"</a:t>
            </a:r>
            <a:endParaRPr sz="3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4660" y="1391804"/>
            <a:ext cx="8722995" cy="198564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065" marR="5080" algn="ctr">
              <a:lnSpc>
                <a:spcPts val="3820"/>
              </a:lnSpc>
              <a:spcBef>
                <a:spcPts val="340"/>
              </a:spcBef>
            </a:pPr>
            <a:r>
              <a:rPr sz="3300" b="1" spc="-20" dirty="0">
                <a:solidFill>
                  <a:srgbClr val="FFFFFF"/>
                </a:solidFill>
                <a:latin typeface="Arial"/>
                <a:cs typeface="Arial"/>
              </a:rPr>
              <a:t>"Everything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85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33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done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33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3300" b="1" spc="120" dirty="0">
                <a:solidFill>
                  <a:srgbClr val="FFFFFF"/>
                </a:solidFill>
                <a:latin typeface="Arial"/>
                <a:cs typeface="Arial"/>
              </a:rPr>
              <a:t>efficiently,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300" b="1" spc="1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nurses</a:t>
            </a:r>
            <a:r>
              <a:rPr sz="33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4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33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54" dirty="0">
                <a:solidFill>
                  <a:srgbClr val="FFFFFF"/>
                </a:solidFill>
                <a:latin typeface="Arial"/>
                <a:cs typeface="Arial"/>
              </a:rPr>
              <a:t>great</a:t>
            </a:r>
            <a:r>
              <a:rPr sz="33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7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33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00" dirty="0">
                <a:solidFill>
                  <a:srgbClr val="FFFFFF"/>
                </a:solidFill>
                <a:latin typeface="Arial"/>
                <a:cs typeface="Arial"/>
              </a:rPr>
              <a:t>students</a:t>
            </a:r>
            <a:r>
              <a:rPr sz="33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3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especially</a:t>
            </a:r>
            <a:r>
              <a:rPr sz="33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90" dirty="0">
                <a:solidFill>
                  <a:srgbClr val="FFFFFF"/>
                </a:solidFill>
                <a:latin typeface="Arial"/>
                <a:cs typeface="Arial"/>
              </a:rPr>
              <a:t>those</a:t>
            </a:r>
            <a:r>
              <a:rPr sz="33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9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33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4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33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5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3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14" dirty="0">
                <a:solidFill>
                  <a:srgbClr val="FFFFFF"/>
                </a:solidFill>
                <a:latin typeface="Arial"/>
                <a:cs typeface="Arial"/>
              </a:rPr>
              <a:t>little</a:t>
            </a:r>
            <a:r>
              <a:rPr sz="3300" b="1" spc="8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35" dirty="0">
                <a:solidFill>
                  <a:srgbClr val="FFFFFF"/>
                </a:solidFill>
                <a:latin typeface="Arial"/>
                <a:cs typeface="Arial"/>
              </a:rPr>
              <a:t>worried"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13324" y="4239998"/>
            <a:ext cx="6180455" cy="14998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065" marR="5080" algn="ctr">
              <a:lnSpc>
                <a:spcPts val="3829"/>
              </a:lnSpc>
              <a:spcBef>
                <a:spcPts val="320"/>
              </a:spcBef>
            </a:pPr>
            <a:r>
              <a:rPr sz="3300" b="1" spc="-90" dirty="0">
                <a:solidFill>
                  <a:srgbClr val="FFFFFF"/>
                </a:solidFill>
                <a:latin typeface="Arial"/>
                <a:cs typeface="Arial"/>
              </a:rPr>
              <a:t>"It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29" dirty="0">
                <a:solidFill>
                  <a:srgbClr val="FFFFFF"/>
                </a:solidFill>
                <a:latin typeface="Arial"/>
                <a:cs typeface="Arial"/>
              </a:rPr>
              <a:t>went</a:t>
            </a:r>
            <a:r>
              <a:rPr sz="33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85" dirty="0">
                <a:solidFill>
                  <a:srgbClr val="FFFFFF"/>
                </a:solidFill>
                <a:latin typeface="Arial"/>
                <a:cs typeface="Arial"/>
              </a:rPr>
              <a:t>really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well.</a:t>
            </a:r>
            <a:r>
              <a:rPr sz="33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7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10" dirty="0">
                <a:solidFill>
                  <a:srgbClr val="FFFFFF"/>
                </a:solidFill>
                <a:latin typeface="Arial"/>
                <a:cs typeface="Arial"/>
              </a:rPr>
              <a:t>team </a:t>
            </a:r>
            <a:r>
              <a:rPr sz="3300" b="1" spc="24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33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05" dirty="0">
                <a:solidFill>
                  <a:srgbClr val="FFFFFF"/>
                </a:solidFill>
                <a:latin typeface="Arial"/>
                <a:cs typeface="Arial"/>
              </a:rPr>
              <a:t>pleasant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300" b="1" spc="50" dirty="0">
                <a:solidFill>
                  <a:srgbClr val="FFFFFF"/>
                </a:solidFill>
                <a:latin typeface="Arial"/>
                <a:cs typeface="Arial"/>
              </a:rPr>
              <a:t>efficient"</a:t>
            </a:r>
            <a:endParaRPr sz="3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00122" y="6056439"/>
            <a:ext cx="5804535" cy="29571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lnSpc>
                <a:spcPts val="3820"/>
              </a:lnSpc>
              <a:spcBef>
                <a:spcPts val="340"/>
              </a:spcBef>
            </a:pPr>
            <a:r>
              <a:rPr sz="3300" b="1" spc="-190" dirty="0">
                <a:solidFill>
                  <a:srgbClr val="FFFFFF"/>
                </a:solidFill>
                <a:latin typeface="Arial"/>
                <a:cs typeface="Arial"/>
              </a:rPr>
              <a:t>"The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325" dirty="0">
                <a:solidFill>
                  <a:srgbClr val="FFFFFF"/>
                </a:solidFill>
                <a:latin typeface="Arial"/>
                <a:cs typeface="Arial"/>
              </a:rPr>
              <a:t>staff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30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20" dirty="0">
                <a:solidFill>
                  <a:srgbClr val="FFFFFF"/>
                </a:solidFill>
                <a:latin typeface="Arial"/>
                <a:cs typeface="Arial"/>
              </a:rPr>
              <a:t>came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into </a:t>
            </a:r>
            <a:r>
              <a:rPr sz="3300" b="1" spc="-40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yesterday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3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300" b="1" spc="90" dirty="0">
                <a:solidFill>
                  <a:srgbClr val="FFFFFF"/>
                </a:solidFill>
                <a:latin typeface="Arial"/>
                <a:cs typeface="Arial"/>
              </a:rPr>
              <a:t>administer</a:t>
            </a:r>
            <a:r>
              <a:rPr sz="33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vaccinations </a:t>
            </a:r>
            <a:r>
              <a:rPr sz="3300" b="1" spc="24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helpful,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70" dirty="0">
                <a:solidFill>
                  <a:srgbClr val="FFFFFF"/>
                </a:solidFill>
                <a:latin typeface="Arial"/>
                <a:cs typeface="Arial"/>
              </a:rPr>
              <a:t>friendly 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45" dirty="0">
                <a:solidFill>
                  <a:srgbClr val="FFFFFF"/>
                </a:solidFill>
                <a:latin typeface="Arial"/>
                <a:cs typeface="Arial"/>
              </a:rPr>
              <a:t>professional.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36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had</a:t>
            </a:r>
            <a:r>
              <a:rPr sz="33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04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50" dirty="0">
                <a:solidFill>
                  <a:srgbClr val="FFFFFF"/>
                </a:solidFill>
                <a:latin typeface="Arial"/>
                <a:cs typeface="Arial"/>
              </a:rPr>
              <a:t>positive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experience"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8380" y="4239998"/>
            <a:ext cx="6049010" cy="29571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ctr">
              <a:lnSpc>
                <a:spcPts val="3820"/>
              </a:lnSpc>
              <a:spcBef>
                <a:spcPts val="340"/>
              </a:spcBef>
              <a:tabLst>
                <a:tab pos="898525" algn="l"/>
              </a:tabLst>
            </a:pPr>
            <a:r>
              <a:rPr sz="3300" b="1" spc="-120" dirty="0">
                <a:solidFill>
                  <a:srgbClr val="FFFFFF"/>
                </a:solidFill>
                <a:latin typeface="Arial"/>
                <a:cs typeface="Arial"/>
              </a:rPr>
              <a:t>"Thank</a:t>
            </a:r>
            <a:r>
              <a:rPr sz="3300" b="1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3300" b="1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7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3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330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6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3300" b="1" spc="105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75" dirty="0">
                <a:solidFill>
                  <a:srgbClr val="FFFFFF"/>
                </a:solidFill>
                <a:latin typeface="Arial"/>
                <a:cs typeface="Arial"/>
              </a:rPr>
              <a:t>organisation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50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3300" b="1" spc="1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	</a:t>
            </a:r>
            <a:r>
              <a:rPr sz="3300" b="1" spc="50" dirty="0">
                <a:solidFill>
                  <a:srgbClr val="FFFFFF"/>
                </a:solidFill>
                <a:latin typeface="Arial"/>
                <a:cs typeface="Arial"/>
              </a:rPr>
              <a:t>vaccinations.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6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30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10" dirty="0">
                <a:solidFill>
                  <a:srgbClr val="FFFFFF"/>
                </a:solidFill>
                <a:latin typeface="Arial"/>
                <a:cs typeface="Arial"/>
              </a:rPr>
              <a:t>went </a:t>
            </a:r>
            <a:r>
              <a:rPr sz="3300" b="1" spc="160" dirty="0">
                <a:solidFill>
                  <a:srgbClr val="FFFFFF"/>
                </a:solidFill>
                <a:latin typeface="Arial"/>
                <a:cs typeface="Arial"/>
              </a:rPr>
              <a:t>very</a:t>
            </a:r>
            <a:r>
              <a:rPr sz="33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FFFFFF"/>
                </a:solidFill>
                <a:latin typeface="Arial"/>
                <a:cs typeface="Arial"/>
              </a:rPr>
              <a:t>smoothly</a:t>
            </a:r>
            <a:r>
              <a:rPr sz="33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3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10" dirty="0">
                <a:solidFill>
                  <a:srgbClr val="FFFFFF"/>
                </a:solidFill>
                <a:latin typeface="Arial"/>
                <a:cs typeface="Arial"/>
              </a:rPr>
              <a:t>team 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onsite</a:t>
            </a:r>
            <a:r>
              <a:rPr sz="330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40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70" dirty="0">
                <a:solidFill>
                  <a:srgbClr val="FFFFFF"/>
                </a:solidFill>
                <a:latin typeface="Arial"/>
                <a:cs typeface="Arial"/>
              </a:rPr>
              <a:t>excellent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254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30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140" dirty="0">
                <a:solidFill>
                  <a:srgbClr val="FFFFFF"/>
                </a:solidFill>
                <a:latin typeface="Arial"/>
                <a:cs typeface="Arial"/>
              </a:rPr>
              <a:t>very </a:t>
            </a:r>
            <a:r>
              <a:rPr sz="3300" b="1" spc="50" dirty="0">
                <a:solidFill>
                  <a:srgbClr val="FFFFFF"/>
                </a:solidFill>
                <a:latin typeface="Arial"/>
                <a:cs typeface="Arial"/>
              </a:rPr>
              <a:t>organised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30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300" b="1" spc="-10" dirty="0">
                <a:solidFill>
                  <a:srgbClr val="FFFFFF"/>
                </a:solidFill>
                <a:latin typeface="Arial"/>
                <a:cs typeface="Arial"/>
              </a:rPr>
              <a:t>flexible"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A85FAC7-2D6D-B796-9521-EDD8D5BA1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47"/>
    </mc:Choice>
    <mc:Fallback xmlns="">
      <p:transition spd="slow" advTm="5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6F1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3116" y="2397075"/>
            <a:ext cx="17218660" cy="2689839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371475" marR="363855" algn="ctr">
              <a:lnSpc>
                <a:spcPts val="4050"/>
              </a:lnSpc>
              <a:spcBef>
                <a:spcPts val="335"/>
              </a:spcBef>
            </a:pPr>
            <a:r>
              <a:rPr sz="3450" spc="160" dirty="0">
                <a:latin typeface="Arial"/>
                <a:cs typeface="Arial"/>
              </a:rPr>
              <a:t>Information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110" dirty="0">
                <a:latin typeface="Arial"/>
                <a:cs typeface="Arial"/>
              </a:rPr>
              <a:t>and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145" dirty="0">
                <a:latin typeface="Arial"/>
                <a:cs typeface="Arial"/>
              </a:rPr>
              <a:t>consent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245" dirty="0">
                <a:latin typeface="Arial"/>
                <a:cs typeface="Arial"/>
              </a:rPr>
              <a:t>forms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370" dirty="0">
                <a:latin typeface="Arial"/>
                <a:cs typeface="Arial"/>
              </a:rPr>
              <a:t>for</a:t>
            </a:r>
            <a:r>
              <a:rPr sz="3450" spc="-15" dirty="0">
                <a:latin typeface="Arial"/>
                <a:cs typeface="Arial"/>
              </a:rPr>
              <a:t> </a:t>
            </a:r>
            <a:r>
              <a:rPr sz="3450" spc="110" dirty="0">
                <a:latin typeface="Arial"/>
                <a:cs typeface="Arial"/>
              </a:rPr>
              <a:t>vaccinations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dirty="0">
                <a:latin typeface="Arial"/>
                <a:cs typeface="Arial"/>
              </a:rPr>
              <a:t>will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130" dirty="0">
                <a:latin typeface="Arial"/>
                <a:cs typeface="Arial"/>
              </a:rPr>
              <a:t>be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160" dirty="0">
                <a:latin typeface="Arial"/>
                <a:cs typeface="Arial"/>
              </a:rPr>
              <a:t>sent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245" dirty="0">
                <a:latin typeface="Arial"/>
                <a:cs typeface="Arial"/>
              </a:rPr>
              <a:t>out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370" dirty="0">
                <a:latin typeface="Arial"/>
                <a:cs typeface="Arial"/>
              </a:rPr>
              <a:t>to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190" dirty="0">
                <a:latin typeface="Arial"/>
                <a:cs typeface="Arial"/>
              </a:rPr>
              <a:t>parents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85" dirty="0">
                <a:latin typeface="Arial"/>
                <a:cs typeface="Arial"/>
              </a:rPr>
              <a:t>and </a:t>
            </a:r>
            <a:r>
              <a:rPr sz="3450" spc="200" dirty="0">
                <a:latin typeface="Arial"/>
                <a:cs typeface="Arial"/>
              </a:rPr>
              <a:t>carers</a:t>
            </a:r>
            <a:r>
              <a:rPr sz="3450" spc="-15" dirty="0">
                <a:latin typeface="Arial"/>
                <a:cs typeface="Arial"/>
              </a:rPr>
              <a:t> </a:t>
            </a:r>
            <a:r>
              <a:rPr sz="3450" spc="200" dirty="0">
                <a:latin typeface="Arial"/>
                <a:cs typeface="Arial"/>
              </a:rPr>
              <a:t>prior</a:t>
            </a:r>
            <a:r>
              <a:rPr sz="3450" spc="-15" dirty="0">
                <a:latin typeface="Arial"/>
                <a:cs typeface="Arial"/>
              </a:rPr>
              <a:t> </a:t>
            </a:r>
            <a:r>
              <a:rPr sz="3450" spc="370" dirty="0">
                <a:latin typeface="Arial"/>
                <a:cs typeface="Arial"/>
              </a:rPr>
              <a:t>to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220" dirty="0">
                <a:latin typeface="Arial"/>
                <a:cs typeface="Arial"/>
              </a:rPr>
              <a:t>the</a:t>
            </a:r>
            <a:r>
              <a:rPr sz="3450" spc="-15" dirty="0">
                <a:latin typeface="Arial"/>
                <a:cs typeface="Arial"/>
              </a:rPr>
              <a:t> </a:t>
            </a:r>
            <a:r>
              <a:rPr sz="3450" spc="60" dirty="0">
                <a:latin typeface="Arial"/>
                <a:cs typeface="Arial"/>
              </a:rPr>
              <a:t>planned</a:t>
            </a:r>
            <a:r>
              <a:rPr sz="3450" spc="-10" dirty="0">
                <a:latin typeface="Arial"/>
                <a:cs typeface="Arial"/>
              </a:rPr>
              <a:t> </a:t>
            </a:r>
            <a:r>
              <a:rPr sz="3450" spc="125" dirty="0">
                <a:latin typeface="Arial"/>
                <a:cs typeface="Arial"/>
              </a:rPr>
              <a:t>vaccination</a:t>
            </a:r>
            <a:r>
              <a:rPr sz="3450" spc="-15" dirty="0">
                <a:latin typeface="Arial"/>
                <a:cs typeface="Arial"/>
              </a:rPr>
              <a:t> </a:t>
            </a:r>
            <a:r>
              <a:rPr sz="3450" dirty="0">
                <a:latin typeface="Arial"/>
                <a:cs typeface="Arial"/>
              </a:rPr>
              <a:t>session</a:t>
            </a:r>
            <a:r>
              <a:rPr sz="3450" spc="-15" dirty="0">
                <a:latin typeface="Arial"/>
                <a:cs typeface="Arial"/>
              </a:rPr>
              <a:t> </a:t>
            </a:r>
            <a:r>
              <a:rPr sz="3450" dirty="0">
                <a:latin typeface="Arial"/>
                <a:cs typeface="Arial"/>
              </a:rPr>
              <a:t>in</a:t>
            </a:r>
            <a:r>
              <a:rPr sz="3450" spc="-10" dirty="0">
                <a:latin typeface="Arial"/>
                <a:cs typeface="Arial"/>
              </a:rPr>
              <a:t> school.</a:t>
            </a:r>
            <a:endParaRPr sz="34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3450" dirty="0">
              <a:latin typeface="Arial"/>
              <a:cs typeface="Arial"/>
            </a:endParaRPr>
          </a:p>
          <a:p>
            <a:pPr marL="12700" marR="5080" algn="ctr">
              <a:lnSpc>
                <a:spcPts val="4050"/>
              </a:lnSpc>
              <a:spcBef>
                <a:spcPts val="5"/>
              </a:spcBef>
            </a:pPr>
            <a:r>
              <a:rPr sz="3450" spc="-20" dirty="0">
                <a:latin typeface="Arial"/>
                <a:cs typeface="Arial"/>
              </a:rPr>
              <a:t>This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155" dirty="0">
                <a:latin typeface="Arial"/>
                <a:cs typeface="Arial"/>
              </a:rPr>
              <a:t>may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120" dirty="0">
                <a:latin typeface="Arial"/>
                <a:cs typeface="Arial"/>
              </a:rPr>
              <a:t>consist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365" dirty="0">
                <a:latin typeface="Arial"/>
                <a:cs typeface="Arial"/>
              </a:rPr>
              <a:t>of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150" dirty="0">
                <a:latin typeface="Arial"/>
                <a:cs typeface="Arial"/>
              </a:rPr>
              <a:t>a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195" dirty="0">
                <a:latin typeface="Arial"/>
                <a:cs typeface="Arial"/>
              </a:rPr>
              <a:t>paper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145" dirty="0">
                <a:latin typeface="Arial"/>
                <a:cs typeface="Arial"/>
              </a:rPr>
              <a:t>consent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315" dirty="0">
                <a:latin typeface="Arial"/>
                <a:cs typeface="Arial"/>
              </a:rPr>
              <a:t>form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265" dirty="0">
                <a:latin typeface="Arial"/>
                <a:cs typeface="Arial"/>
              </a:rPr>
              <a:t>or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-60" dirty="0">
                <a:latin typeface="Arial"/>
                <a:cs typeface="Arial"/>
              </a:rPr>
              <a:t>link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370" dirty="0">
                <a:latin typeface="Arial"/>
                <a:cs typeface="Arial"/>
              </a:rPr>
              <a:t>to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70" dirty="0">
                <a:latin typeface="Arial"/>
                <a:cs typeface="Arial"/>
              </a:rPr>
              <a:t>an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lang="en-GB" sz="3450" spc="270" dirty="0">
                <a:latin typeface="Arial"/>
                <a:cs typeface="Arial"/>
              </a:rPr>
              <a:t>electronic </a:t>
            </a:r>
            <a:r>
              <a:rPr sz="3450" spc="145" dirty="0">
                <a:latin typeface="Arial"/>
                <a:cs typeface="Arial"/>
              </a:rPr>
              <a:t>consent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315" dirty="0">
                <a:latin typeface="Arial"/>
                <a:cs typeface="Arial"/>
              </a:rPr>
              <a:t>form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370" dirty="0">
                <a:latin typeface="Arial"/>
                <a:cs typeface="Arial"/>
              </a:rPr>
              <a:t>for</a:t>
            </a:r>
            <a:r>
              <a:rPr sz="3450" spc="-30" dirty="0">
                <a:latin typeface="Arial"/>
                <a:cs typeface="Arial"/>
              </a:rPr>
              <a:t> </a:t>
            </a:r>
            <a:r>
              <a:rPr sz="3450" spc="180" dirty="0">
                <a:latin typeface="Arial"/>
                <a:cs typeface="Arial"/>
              </a:rPr>
              <a:t>parents </a:t>
            </a:r>
            <a:r>
              <a:rPr sz="3450" spc="265" dirty="0">
                <a:latin typeface="Arial"/>
                <a:cs typeface="Arial"/>
              </a:rPr>
              <a:t>or</a:t>
            </a:r>
            <a:r>
              <a:rPr sz="3450" spc="-5" dirty="0">
                <a:latin typeface="Arial"/>
                <a:cs typeface="Arial"/>
              </a:rPr>
              <a:t> </a:t>
            </a:r>
            <a:r>
              <a:rPr sz="3450" spc="200" dirty="0">
                <a:latin typeface="Arial"/>
                <a:cs typeface="Arial"/>
              </a:rPr>
              <a:t>carers</a:t>
            </a:r>
            <a:r>
              <a:rPr sz="3450" dirty="0">
                <a:latin typeface="Arial"/>
                <a:cs typeface="Arial"/>
              </a:rPr>
              <a:t> </a:t>
            </a:r>
            <a:r>
              <a:rPr sz="3450" spc="370" dirty="0">
                <a:latin typeface="Arial"/>
                <a:cs typeface="Arial"/>
              </a:rPr>
              <a:t>to</a:t>
            </a:r>
            <a:r>
              <a:rPr sz="3450" dirty="0">
                <a:latin typeface="Arial"/>
                <a:cs typeface="Arial"/>
              </a:rPr>
              <a:t> </a:t>
            </a:r>
            <a:r>
              <a:rPr sz="3450" spc="150" dirty="0">
                <a:latin typeface="Arial"/>
                <a:cs typeface="Arial"/>
              </a:rPr>
              <a:t>return.</a:t>
            </a:r>
            <a:endParaRPr sz="3450" dirty="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829972"/>
            <a:ext cx="18287999" cy="4457027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31572" rIns="0" bIns="0" rtlCol="0">
            <a:spAutoFit/>
          </a:bodyPr>
          <a:lstStyle/>
          <a:p>
            <a:pPr marL="3841115">
              <a:lnSpc>
                <a:spcPct val="100000"/>
              </a:lnSpc>
              <a:spcBef>
                <a:spcPts val="100"/>
              </a:spcBef>
            </a:pPr>
            <a:r>
              <a:rPr spc="-625" dirty="0"/>
              <a:t>Gillick</a:t>
            </a:r>
            <a:r>
              <a:rPr spc="-894" dirty="0"/>
              <a:t> </a:t>
            </a:r>
            <a:r>
              <a:rPr spc="-515" dirty="0"/>
              <a:t>Competent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96441" y="5747358"/>
            <a:ext cx="17145000" cy="1014094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2013585" marR="5080" indent="-2001520">
              <a:lnSpc>
                <a:spcPts val="3829"/>
              </a:lnSpc>
              <a:spcBef>
                <a:spcPts val="325"/>
              </a:spcBef>
            </a:pP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Any</a:t>
            </a:r>
            <a:r>
              <a:rPr sz="3300" spc="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child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105" dirty="0">
                <a:solidFill>
                  <a:srgbClr val="F9FAFB"/>
                </a:solidFill>
                <a:latin typeface="Arial"/>
                <a:cs typeface="Arial"/>
              </a:rPr>
              <a:t>under</a:t>
            </a:r>
            <a:r>
              <a:rPr sz="3300" spc="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200" dirty="0">
                <a:solidFill>
                  <a:srgbClr val="F9FAFB"/>
                </a:solidFill>
                <a:latin typeface="Arial"/>
                <a:cs typeface="Arial"/>
              </a:rPr>
              <a:t>the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110" dirty="0">
                <a:solidFill>
                  <a:srgbClr val="F9FAFB"/>
                </a:solidFill>
                <a:latin typeface="Arial"/>
                <a:cs typeface="Arial"/>
              </a:rPr>
              <a:t>age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340" dirty="0">
                <a:solidFill>
                  <a:srgbClr val="F9FAFB"/>
                </a:solidFill>
                <a:latin typeface="Arial"/>
                <a:cs typeface="Arial"/>
              </a:rPr>
              <a:t>of</a:t>
            </a:r>
            <a:r>
              <a:rPr sz="3300" spc="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16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135" dirty="0">
                <a:solidFill>
                  <a:srgbClr val="F9FAFB"/>
                </a:solidFill>
                <a:latin typeface="Arial"/>
                <a:cs typeface="Arial"/>
              </a:rPr>
              <a:t>years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old</a:t>
            </a:r>
            <a:r>
              <a:rPr sz="3300" spc="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110" dirty="0">
                <a:solidFill>
                  <a:srgbClr val="F9FAFB"/>
                </a:solidFill>
                <a:latin typeface="Arial"/>
                <a:cs typeface="Arial"/>
              </a:rPr>
              <a:t>can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170" dirty="0">
                <a:solidFill>
                  <a:srgbClr val="F9FAFB"/>
                </a:solidFill>
                <a:latin typeface="Arial"/>
                <a:cs typeface="Arial"/>
              </a:rPr>
              <a:t>self-</a:t>
            </a:r>
            <a:r>
              <a:rPr sz="3300" spc="130" dirty="0">
                <a:solidFill>
                  <a:srgbClr val="F9FAFB"/>
                </a:solidFill>
                <a:latin typeface="Arial"/>
                <a:cs typeface="Arial"/>
              </a:rPr>
              <a:t>consent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345" dirty="0">
                <a:solidFill>
                  <a:srgbClr val="F9FAFB"/>
                </a:solidFill>
                <a:latin typeface="Arial"/>
                <a:cs typeface="Arial"/>
              </a:rPr>
              <a:t>for</a:t>
            </a:r>
            <a:r>
              <a:rPr sz="3300" spc="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110" dirty="0">
                <a:solidFill>
                  <a:srgbClr val="F9FAFB"/>
                </a:solidFill>
                <a:latin typeface="Arial"/>
                <a:cs typeface="Arial"/>
              </a:rPr>
              <a:t>vaccination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225" dirty="0">
                <a:solidFill>
                  <a:srgbClr val="F9FAFB"/>
                </a:solidFill>
                <a:latin typeface="Arial"/>
                <a:cs typeface="Arial"/>
              </a:rPr>
              <a:t>if</a:t>
            </a:r>
            <a:r>
              <a:rPr sz="3300" spc="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assessed</a:t>
            </a:r>
            <a:r>
              <a:rPr sz="3300" spc="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as </a:t>
            </a:r>
            <a:r>
              <a:rPr sz="3300" spc="204" dirty="0">
                <a:solidFill>
                  <a:srgbClr val="F9FAFB"/>
                </a:solidFill>
                <a:latin typeface="Arial"/>
                <a:cs typeface="Arial"/>
              </a:rPr>
              <a:t>competent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165" dirty="0">
                <a:solidFill>
                  <a:srgbClr val="F9FAFB"/>
                </a:solidFill>
                <a:latin typeface="Arial"/>
                <a:cs typeface="Arial"/>
              </a:rPr>
              <a:t>by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125" dirty="0">
                <a:solidFill>
                  <a:srgbClr val="F9FAFB"/>
                </a:solidFill>
                <a:latin typeface="Arial"/>
                <a:cs typeface="Arial"/>
              </a:rPr>
              <a:t>a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spc="75" dirty="0">
                <a:solidFill>
                  <a:srgbClr val="F9FAFB"/>
                </a:solidFill>
                <a:latin typeface="Arial"/>
                <a:cs typeface="Arial"/>
              </a:rPr>
              <a:t>qualified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nurse.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 This </a:t>
            </a: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is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known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3300" dirty="0">
                <a:solidFill>
                  <a:srgbClr val="F9FAFB"/>
                </a:solidFill>
                <a:latin typeface="Arial"/>
                <a:cs typeface="Arial"/>
              </a:rPr>
              <a:t>as</a:t>
            </a:r>
            <a:r>
              <a:rPr sz="3300" spc="-25" dirty="0">
                <a:solidFill>
                  <a:srgbClr val="F9FAFB"/>
                </a:solidFill>
                <a:latin typeface="Arial"/>
                <a:cs typeface="Arial"/>
              </a:rPr>
              <a:t> Gillick </a:t>
            </a:r>
            <a:r>
              <a:rPr sz="3300" spc="140" dirty="0">
                <a:solidFill>
                  <a:srgbClr val="F9FAFB"/>
                </a:solidFill>
                <a:latin typeface="Arial"/>
                <a:cs typeface="Arial"/>
              </a:rPr>
              <a:t>Competent.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7329454-3BAB-ED07-963E-9A0EB8AF37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31"/>
    </mc:Choice>
    <mc:Fallback xmlns="">
      <p:transition spd="slow" advTm="41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E6F1F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0" y="0"/>
            <a:ext cx="9143999" cy="10286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95131" y="7711996"/>
            <a:ext cx="4108855" cy="256540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48364" y="582696"/>
            <a:ext cx="3295650" cy="1762125"/>
            <a:chOff x="448364" y="582696"/>
            <a:chExt cx="3295650" cy="1762125"/>
          </a:xfrm>
        </p:grpSpPr>
        <p:sp>
          <p:nvSpPr>
            <p:cNvPr id="6" name="object 6"/>
            <p:cNvSpPr/>
            <p:nvPr/>
          </p:nvSpPr>
          <p:spPr>
            <a:xfrm>
              <a:off x="448364" y="582696"/>
              <a:ext cx="3295015" cy="1762125"/>
            </a:xfrm>
            <a:custGeom>
              <a:avLst/>
              <a:gdLst/>
              <a:ahLst/>
              <a:cxnLst/>
              <a:rect l="l" t="t" r="r" b="b"/>
              <a:pathLst>
                <a:path w="3295015" h="1762125">
                  <a:moveTo>
                    <a:pt x="3294794" y="1762008"/>
                  </a:moveTo>
                  <a:lnTo>
                    <a:pt x="0" y="1762008"/>
                  </a:lnTo>
                  <a:lnTo>
                    <a:pt x="0" y="0"/>
                  </a:lnTo>
                  <a:lnTo>
                    <a:pt x="3294794" y="0"/>
                  </a:lnTo>
                  <a:lnTo>
                    <a:pt x="3294794" y="176200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364" y="582696"/>
              <a:ext cx="3295649" cy="1447799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5318785" y="582696"/>
            <a:ext cx="3248025" cy="1762125"/>
            <a:chOff x="5318785" y="582696"/>
            <a:chExt cx="3248025" cy="1762125"/>
          </a:xfrm>
        </p:grpSpPr>
        <p:sp>
          <p:nvSpPr>
            <p:cNvPr id="9" name="object 9"/>
            <p:cNvSpPr/>
            <p:nvPr/>
          </p:nvSpPr>
          <p:spPr>
            <a:xfrm>
              <a:off x="5318785" y="582696"/>
              <a:ext cx="3247390" cy="1762125"/>
            </a:xfrm>
            <a:custGeom>
              <a:avLst/>
              <a:gdLst/>
              <a:ahLst/>
              <a:cxnLst/>
              <a:rect l="l" t="t" r="r" b="b"/>
              <a:pathLst>
                <a:path w="3247390" h="1762125">
                  <a:moveTo>
                    <a:pt x="3246946" y="1762008"/>
                  </a:moveTo>
                  <a:lnTo>
                    <a:pt x="0" y="1762008"/>
                  </a:lnTo>
                  <a:lnTo>
                    <a:pt x="0" y="0"/>
                  </a:lnTo>
                  <a:lnTo>
                    <a:pt x="3246946" y="0"/>
                  </a:lnTo>
                  <a:lnTo>
                    <a:pt x="3246946" y="1762008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18785" y="899542"/>
              <a:ext cx="3248024" cy="112394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560112" y="8078268"/>
            <a:ext cx="2114550" cy="2114550"/>
            <a:chOff x="6560112" y="8078268"/>
            <a:chExt cx="2114550" cy="2114550"/>
          </a:xfrm>
        </p:grpSpPr>
        <p:sp>
          <p:nvSpPr>
            <p:cNvPr id="12" name="object 12"/>
            <p:cNvSpPr/>
            <p:nvPr/>
          </p:nvSpPr>
          <p:spPr>
            <a:xfrm>
              <a:off x="6560112" y="8078268"/>
              <a:ext cx="2114550" cy="2114550"/>
            </a:xfrm>
            <a:custGeom>
              <a:avLst/>
              <a:gdLst/>
              <a:ahLst/>
              <a:cxnLst/>
              <a:rect l="l" t="t" r="r" b="b"/>
              <a:pathLst>
                <a:path w="2114550" h="2114550">
                  <a:moveTo>
                    <a:pt x="2114549" y="2114549"/>
                  </a:moveTo>
                  <a:lnTo>
                    <a:pt x="0" y="2114549"/>
                  </a:lnTo>
                  <a:lnTo>
                    <a:pt x="0" y="0"/>
                  </a:lnTo>
                  <a:lnTo>
                    <a:pt x="2114549" y="0"/>
                  </a:lnTo>
                  <a:lnTo>
                    <a:pt x="2114549" y="21145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63261" y="8207204"/>
              <a:ext cx="1908810" cy="103505"/>
            </a:xfrm>
            <a:custGeom>
              <a:avLst/>
              <a:gdLst/>
              <a:ahLst/>
              <a:cxnLst/>
              <a:rect l="l" t="t" r="r" b="b"/>
              <a:pathLst>
                <a:path w="1908809" h="103504">
                  <a:moveTo>
                    <a:pt x="0" y="0"/>
                  </a:moveTo>
                  <a:lnTo>
                    <a:pt x="361020" y="0"/>
                  </a:lnTo>
                </a:path>
                <a:path w="1908809" h="103504">
                  <a:moveTo>
                    <a:pt x="464169" y="0"/>
                  </a:moveTo>
                  <a:lnTo>
                    <a:pt x="515743" y="0"/>
                  </a:lnTo>
                </a:path>
                <a:path w="1908809" h="103504">
                  <a:moveTo>
                    <a:pt x="567318" y="0"/>
                  </a:moveTo>
                  <a:lnTo>
                    <a:pt x="618892" y="0"/>
                  </a:lnTo>
                </a:path>
                <a:path w="1908809" h="103504">
                  <a:moveTo>
                    <a:pt x="722041" y="0"/>
                  </a:moveTo>
                  <a:lnTo>
                    <a:pt x="1134636" y="0"/>
                  </a:lnTo>
                </a:path>
                <a:path w="1908809" h="103504">
                  <a:moveTo>
                    <a:pt x="1186210" y="0"/>
                  </a:moveTo>
                  <a:lnTo>
                    <a:pt x="1237785" y="0"/>
                  </a:lnTo>
                </a:path>
                <a:path w="1908809" h="103504">
                  <a:moveTo>
                    <a:pt x="1444082" y="0"/>
                  </a:moveTo>
                  <a:lnTo>
                    <a:pt x="1495657" y="0"/>
                  </a:lnTo>
                </a:path>
                <a:path w="1908809" h="103504">
                  <a:moveTo>
                    <a:pt x="1547231" y="0"/>
                  </a:moveTo>
                  <a:lnTo>
                    <a:pt x="1908252" y="0"/>
                  </a:lnTo>
                </a:path>
                <a:path w="1908809" h="103504">
                  <a:moveTo>
                    <a:pt x="0" y="51574"/>
                  </a:moveTo>
                  <a:lnTo>
                    <a:pt x="51574" y="51574"/>
                  </a:lnTo>
                </a:path>
                <a:path w="1908809" h="103504">
                  <a:moveTo>
                    <a:pt x="309446" y="51574"/>
                  </a:moveTo>
                  <a:lnTo>
                    <a:pt x="361020" y="51574"/>
                  </a:lnTo>
                </a:path>
                <a:path w="1908809" h="103504">
                  <a:moveTo>
                    <a:pt x="567318" y="51574"/>
                  </a:moveTo>
                  <a:lnTo>
                    <a:pt x="618892" y="51574"/>
                  </a:lnTo>
                </a:path>
                <a:path w="1908809" h="103504">
                  <a:moveTo>
                    <a:pt x="722041" y="51574"/>
                  </a:moveTo>
                  <a:lnTo>
                    <a:pt x="825190" y="51574"/>
                  </a:lnTo>
                </a:path>
                <a:path w="1908809" h="103504">
                  <a:moveTo>
                    <a:pt x="876764" y="51574"/>
                  </a:moveTo>
                  <a:lnTo>
                    <a:pt x="928339" y="51574"/>
                  </a:lnTo>
                </a:path>
                <a:path w="1908809" h="103504">
                  <a:moveTo>
                    <a:pt x="1289359" y="51574"/>
                  </a:moveTo>
                  <a:lnTo>
                    <a:pt x="1340934" y="51574"/>
                  </a:lnTo>
                </a:path>
                <a:path w="1908809" h="103504">
                  <a:moveTo>
                    <a:pt x="1392508" y="51574"/>
                  </a:moveTo>
                  <a:lnTo>
                    <a:pt x="1495657" y="51574"/>
                  </a:lnTo>
                </a:path>
                <a:path w="1908809" h="103504">
                  <a:moveTo>
                    <a:pt x="1547231" y="51574"/>
                  </a:moveTo>
                  <a:lnTo>
                    <a:pt x="1598806" y="51574"/>
                  </a:lnTo>
                </a:path>
                <a:path w="1908809" h="103504">
                  <a:moveTo>
                    <a:pt x="1856678" y="51574"/>
                  </a:moveTo>
                  <a:lnTo>
                    <a:pt x="1908252" y="51574"/>
                  </a:lnTo>
                </a:path>
                <a:path w="1908809" h="103504">
                  <a:moveTo>
                    <a:pt x="0" y="103148"/>
                  </a:moveTo>
                  <a:lnTo>
                    <a:pt x="51574" y="103148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766410" y="8284565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72707" y="8310352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51574" y="0"/>
                  </a:lnTo>
                </a:path>
                <a:path w="154940">
                  <a:moveTo>
                    <a:pt x="103148" y="0"/>
                  </a:moveTo>
                  <a:lnTo>
                    <a:pt x="154723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79005" y="8284565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33728" y="8310352"/>
              <a:ext cx="928369" cy="0"/>
            </a:xfrm>
            <a:custGeom>
              <a:avLst/>
              <a:gdLst/>
              <a:ahLst/>
              <a:cxnLst/>
              <a:rect l="l" t="t" r="r" b="b"/>
              <a:pathLst>
                <a:path w="928370">
                  <a:moveTo>
                    <a:pt x="0" y="0"/>
                  </a:moveTo>
                  <a:lnTo>
                    <a:pt x="51574" y="0"/>
                  </a:lnTo>
                </a:path>
                <a:path w="928370">
                  <a:moveTo>
                    <a:pt x="103148" y="0"/>
                  </a:moveTo>
                  <a:lnTo>
                    <a:pt x="154723" y="0"/>
                  </a:lnTo>
                </a:path>
                <a:path w="928370">
                  <a:moveTo>
                    <a:pt x="257871" y="0"/>
                  </a:moveTo>
                  <a:lnTo>
                    <a:pt x="515743" y="0"/>
                  </a:lnTo>
                </a:path>
                <a:path w="928370">
                  <a:moveTo>
                    <a:pt x="567318" y="0"/>
                  </a:moveTo>
                  <a:lnTo>
                    <a:pt x="618892" y="0"/>
                  </a:lnTo>
                </a:path>
                <a:path w="928370">
                  <a:moveTo>
                    <a:pt x="722041" y="0"/>
                  </a:moveTo>
                  <a:lnTo>
                    <a:pt x="773615" y="0"/>
                  </a:lnTo>
                </a:path>
                <a:path w="928370">
                  <a:moveTo>
                    <a:pt x="876764" y="0"/>
                  </a:moveTo>
                  <a:lnTo>
                    <a:pt x="928339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313641" y="8284565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63261" y="8310352"/>
              <a:ext cx="1908810" cy="52069"/>
            </a:xfrm>
            <a:custGeom>
              <a:avLst/>
              <a:gdLst/>
              <a:ahLst/>
              <a:cxnLst/>
              <a:rect l="l" t="t" r="r" b="b"/>
              <a:pathLst>
                <a:path w="1908809" h="52070">
                  <a:moveTo>
                    <a:pt x="1856678" y="0"/>
                  </a:moveTo>
                  <a:lnTo>
                    <a:pt x="1908252" y="0"/>
                  </a:lnTo>
                </a:path>
                <a:path w="1908809" h="52070">
                  <a:moveTo>
                    <a:pt x="0" y="51574"/>
                  </a:moveTo>
                  <a:lnTo>
                    <a:pt x="51574" y="51574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66410" y="8336140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972707" y="8361927"/>
              <a:ext cx="154940" cy="0"/>
            </a:xfrm>
            <a:custGeom>
              <a:avLst/>
              <a:gdLst/>
              <a:ahLst/>
              <a:cxnLst/>
              <a:rect l="l" t="t" r="r" b="b"/>
              <a:pathLst>
                <a:path w="154940">
                  <a:moveTo>
                    <a:pt x="0" y="0"/>
                  </a:moveTo>
                  <a:lnTo>
                    <a:pt x="51574" y="0"/>
                  </a:lnTo>
                </a:path>
                <a:path w="154940">
                  <a:moveTo>
                    <a:pt x="103148" y="0"/>
                  </a:moveTo>
                  <a:lnTo>
                    <a:pt x="154723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79005" y="8336140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333728" y="8361927"/>
              <a:ext cx="928369" cy="0"/>
            </a:xfrm>
            <a:custGeom>
              <a:avLst/>
              <a:gdLst/>
              <a:ahLst/>
              <a:cxnLst/>
              <a:rect l="l" t="t" r="r" b="b"/>
              <a:pathLst>
                <a:path w="928370">
                  <a:moveTo>
                    <a:pt x="0" y="0"/>
                  </a:moveTo>
                  <a:lnTo>
                    <a:pt x="51574" y="0"/>
                  </a:lnTo>
                </a:path>
                <a:path w="928370">
                  <a:moveTo>
                    <a:pt x="103148" y="0"/>
                  </a:moveTo>
                  <a:lnTo>
                    <a:pt x="154723" y="0"/>
                  </a:lnTo>
                </a:path>
                <a:path w="928370">
                  <a:moveTo>
                    <a:pt x="206297" y="0"/>
                  </a:moveTo>
                  <a:lnTo>
                    <a:pt x="257871" y="0"/>
                  </a:lnTo>
                </a:path>
                <a:path w="928370">
                  <a:moveTo>
                    <a:pt x="309446" y="0"/>
                  </a:moveTo>
                  <a:lnTo>
                    <a:pt x="361020" y="0"/>
                  </a:lnTo>
                </a:path>
                <a:path w="928370">
                  <a:moveTo>
                    <a:pt x="464169" y="0"/>
                  </a:moveTo>
                  <a:lnTo>
                    <a:pt x="722041" y="0"/>
                  </a:lnTo>
                </a:path>
                <a:path w="928370">
                  <a:moveTo>
                    <a:pt x="773615" y="0"/>
                  </a:moveTo>
                  <a:lnTo>
                    <a:pt x="825190" y="0"/>
                  </a:lnTo>
                </a:path>
                <a:path w="928370">
                  <a:moveTo>
                    <a:pt x="876764" y="0"/>
                  </a:moveTo>
                  <a:lnTo>
                    <a:pt x="928339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313641" y="8336140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663261" y="8361927"/>
              <a:ext cx="1908810" cy="52069"/>
            </a:xfrm>
            <a:custGeom>
              <a:avLst/>
              <a:gdLst/>
              <a:ahLst/>
              <a:cxnLst/>
              <a:rect l="l" t="t" r="r" b="b"/>
              <a:pathLst>
                <a:path w="1908809" h="52070">
                  <a:moveTo>
                    <a:pt x="1856678" y="0"/>
                  </a:moveTo>
                  <a:lnTo>
                    <a:pt x="1908252" y="0"/>
                  </a:lnTo>
                </a:path>
                <a:path w="1908809" h="52070">
                  <a:moveTo>
                    <a:pt x="0" y="51574"/>
                  </a:moveTo>
                  <a:lnTo>
                    <a:pt x="51574" y="51574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66410" y="8387714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972707" y="8413501"/>
              <a:ext cx="1289685" cy="0"/>
            </a:xfrm>
            <a:custGeom>
              <a:avLst/>
              <a:gdLst/>
              <a:ahLst/>
              <a:cxnLst/>
              <a:rect l="l" t="t" r="r" b="b"/>
              <a:pathLst>
                <a:path w="1289684">
                  <a:moveTo>
                    <a:pt x="0" y="0"/>
                  </a:moveTo>
                  <a:lnTo>
                    <a:pt x="51574" y="0"/>
                  </a:lnTo>
                </a:path>
                <a:path w="1289684">
                  <a:moveTo>
                    <a:pt x="103148" y="0"/>
                  </a:moveTo>
                  <a:lnTo>
                    <a:pt x="206297" y="0"/>
                  </a:lnTo>
                </a:path>
                <a:path w="1289684">
                  <a:moveTo>
                    <a:pt x="257871" y="0"/>
                  </a:moveTo>
                  <a:lnTo>
                    <a:pt x="309446" y="0"/>
                  </a:lnTo>
                </a:path>
                <a:path w="1289684">
                  <a:moveTo>
                    <a:pt x="464169" y="0"/>
                  </a:moveTo>
                  <a:lnTo>
                    <a:pt x="567318" y="0"/>
                  </a:lnTo>
                </a:path>
                <a:path w="1289684">
                  <a:moveTo>
                    <a:pt x="618892" y="0"/>
                  </a:moveTo>
                  <a:lnTo>
                    <a:pt x="773615" y="0"/>
                  </a:lnTo>
                </a:path>
                <a:path w="1289684">
                  <a:moveTo>
                    <a:pt x="876764" y="0"/>
                  </a:moveTo>
                  <a:lnTo>
                    <a:pt x="928339" y="0"/>
                  </a:lnTo>
                </a:path>
                <a:path w="1289684">
                  <a:moveTo>
                    <a:pt x="979913" y="0"/>
                  </a:moveTo>
                  <a:lnTo>
                    <a:pt x="1031487" y="0"/>
                  </a:lnTo>
                </a:path>
                <a:path w="1289684">
                  <a:moveTo>
                    <a:pt x="1134636" y="0"/>
                  </a:moveTo>
                  <a:lnTo>
                    <a:pt x="1186210" y="0"/>
                  </a:lnTo>
                </a:path>
                <a:path w="1289684">
                  <a:moveTo>
                    <a:pt x="1237785" y="0"/>
                  </a:moveTo>
                  <a:lnTo>
                    <a:pt x="1289359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313641" y="8387714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63261" y="8413501"/>
              <a:ext cx="1908810" cy="516255"/>
            </a:xfrm>
            <a:custGeom>
              <a:avLst/>
              <a:gdLst/>
              <a:ahLst/>
              <a:cxnLst/>
              <a:rect l="l" t="t" r="r" b="b"/>
              <a:pathLst>
                <a:path w="1908809" h="516254">
                  <a:moveTo>
                    <a:pt x="1856678" y="0"/>
                  </a:moveTo>
                  <a:lnTo>
                    <a:pt x="1908252" y="0"/>
                  </a:lnTo>
                </a:path>
                <a:path w="1908809" h="516254">
                  <a:moveTo>
                    <a:pt x="0" y="51574"/>
                  </a:moveTo>
                  <a:lnTo>
                    <a:pt x="51574" y="51574"/>
                  </a:lnTo>
                </a:path>
                <a:path w="1908809" h="516254">
                  <a:moveTo>
                    <a:pt x="309446" y="51574"/>
                  </a:moveTo>
                  <a:lnTo>
                    <a:pt x="361020" y="51574"/>
                  </a:lnTo>
                </a:path>
                <a:path w="1908809" h="516254">
                  <a:moveTo>
                    <a:pt x="412595" y="51574"/>
                  </a:moveTo>
                  <a:lnTo>
                    <a:pt x="567318" y="51574"/>
                  </a:lnTo>
                </a:path>
                <a:path w="1908809" h="516254">
                  <a:moveTo>
                    <a:pt x="670467" y="51574"/>
                  </a:moveTo>
                  <a:lnTo>
                    <a:pt x="722041" y="51574"/>
                  </a:lnTo>
                </a:path>
                <a:path w="1908809" h="516254">
                  <a:moveTo>
                    <a:pt x="928339" y="51574"/>
                  </a:moveTo>
                  <a:lnTo>
                    <a:pt x="979913" y="51574"/>
                  </a:lnTo>
                </a:path>
                <a:path w="1908809" h="516254">
                  <a:moveTo>
                    <a:pt x="1031487" y="51574"/>
                  </a:moveTo>
                  <a:lnTo>
                    <a:pt x="1083062" y="51574"/>
                  </a:lnTo>
                </a:path>
                <a:path w="1908809" h="516254">
                  <a:moveTo>
                    <a:pt x="1134636" y="51574"/>
                  </a:moveTo>
                  <a:lnTo>
                    <a:pt x="1186210" y="51574"/>
                  </a:lnTo>
                </a:path>
                <a:path w="1908809" h="516254">
                  <a:moveTo>
                    <a:pt x="1237785" y="51574"/>
                  </a:moveTo>
                  <a:lnTo>
                    <a:pt x="1289359" y="51574"/>
                  </a:lnTo>
                </a:path>
                <a:path w="1908809" h="516254">
                  <a:moveTo>
                    <a:pt x="1340934" y="51574"/>
                  </a:moveTo>
                  <a:lnTo>
                    <a:pt x="1444082" y="51574"/>
                  </a:lnTo>
                </a:path>
                <a:path w="1908809" h="516254">
                  <a:moveTo>
                    <a:pt x="1547231" y="51574"/>
                  </a:moveTo>
                  <a:lnTo>
                    <a:pt x="1598806" y="51574"/>
                  </a:lnTo>
                </a:path>
                <a:path w="1908809" h="516254">
                  <a:moveTo>
                    <a:pt x="1856678" y="51574"/>
                  </a:moveTo>
                  <a:lnTo>
                    <a:pt x="1908252" y="51574"/>
                  </a:lnTo>
                </a:path>
                <a:path w="1908809" h="516254">
                  <a:moveTo>
                    <a:pt x="0" y="103148"/>
                  </a:moveTo>
                  <a:lnTo>
                    <a:pt x="361020" y="103148"/>
                  </a:lnTo>
                </a:path>
                <a:path w="1908809" h="516254">
                  <a:moveTo>
                    <a:pt x="412595" y="103148"/>
                  </a:moveTo>
                  <a:lnTo>
                    <a:pt x="464169" y="103148"/>
                  </a:lnTo>
                </a:path>
                <a:path w="1908809" h="516254">
                  <a:moveTo>
                    <a:pt x="515743" y="103148"/>
                  </a:moveTo>
                  <a:lnTo>
                    <a:pt x="567318" y="103148"/>
                  </a:lnTo>
                </a:path>
                <a:path w="1908809" h="516254">
                  <a:moveTo>
                    <a:pt x="618892" y="103148"/>
                  </a:moveTo>
                  <a:lnTo>
                    <a:pt x="670467" y="103148"/>
                  </a:lnTo>
                </a:path>
                <a:path w="1908809" h="516254">
                  <a:moveTo>
                    <a:pt x="722041" y="103148"/>
                  </a:moveTo>
                  <a:lnTo>
                    <a:pt x="773615" y="103148"/>
                  </a:lnTo>
                </a:path>
                <a:path w="1908809" h="516254">
                  <a:moveTo>
                    <a:pt x="825190" y="103148"/>
                  </a:moveTo>
                  <a:lnTo>
                    <a:pt x="876764" y="103148"/>
                  </a:lnTo>
                </a:path>
                <a:path w="1908809" h="516254">
                  <a:moveTo>
                    <a:pt x="928339" y="103148"/>
                  </a:moveTo>
                  <a:lnTo>
                    <a:pt x="979913" y="103148"/>
                  </a:lnTo>
                </a:path>
                <a:path w="1908809" h="516254">
                  <a:moveTo>
                    <a:pt x="1031487" y="103148"/>
                  </a:moveTo>
                  <a:lnTo>
                    <a:pt x="1083062" y="103148"/>
                  </a:lnTo>
                </a:path>
                <a:path w="1908809" h="516254">
                  <a:moveTo>
                    <a:pt x="1134636" y="103148"/>
                  </a:moveTo>
                  <a:lnTo>
                    <a:pt x="1186210" y="103148"/>
                  </a:lnTo>
                </a:path>
                <a:path w="1908809" h="516254">
                  <a:moveTo>
                    <a:pt x="1237785" y="103148"/>
                  </a:moveTo>
                  <a:lnTo>
                    <a:pt x="1289359" y="103148"/>
                  </a:lnTo>
                </a:path>
                <a:path w="1908809" h="516254">
                  <a:moveTo>
                    <a:pt x="1340934" y="103148"/>
                  </a:moveTo>
                  <a:lnTo>
                    <a:pt x="1392508" y="103148"/>
                  </a:lnTo>
                </a:path>
                <a:path w="1908809" h="516254">
                  <a:moveTo>
                    <a:pt x="1444082" y="103148"/>
                  </a:moveTo>
                  <a:lnTo>
                    <a:pt x="1495657" y="103148"/>
                  </a:lnTo>
                </a:path>
                <a:path w="1908809" h="516254">
                  <a:moveTo>
                    <a:pt x="1547231" y="103148"/>
                  </a:moveTo>
                  <a:lnTo>
                    <a:pt x="1908252" y="103148"/>
                  </a:lnTo>
                </a:path>
                <a:path w="1908809" h="516254">
                  <a:moveTo>
                    <a:pt x="412595" y="154723"/>
                  </a:moveTo>
                  <a:lnTo>
                    <a:pt x="618892" y="154723"/>
                  </a:lnTo>
                </a:path>
                <a:path w="1908809" h="516254">
                  <a:moveTo>
                    <a:pt x="670467" y="154723"/>
                  </a:moveTo>
                  <a:lnTo>
                    <a:pt x="722041" y="154723"/>
                  </a:lnTo>
                </a:path>
                <a:path w="1908809" h="516254">
                  <a:moveTo>
                    <a:pt x="1083062" y="154723"/>
                  </a:moveTo>
                  <a:lnTo>
                    <a:pt x="1237785" y="154723"/>
                  </a:lnTo>
                </a:path>
                <a:path w="1908809" h="516254">
                  <a:moveTo>
                    <a:pt x="1340934" y="154723"/>
                  </a:moveTo>
                  <a:lnTo>
                    <a:pt x="1495657" y="154723"/>
                  </a:lnTo>
                </a:path>
                <a:path w="1908809" h="516254">
                  <a:moveTo>
                    <a:pt x="0" y="206297"/>
                  </a:moveTo>
                  <a:lnTo>
                    <a:pt x="51574" y="206297"/>
                  </a:lnTo>
                </a:path>
                <a:path w="1908809" h="516254">
                  <a:moveTo>
                    <a:pt x="103148" y="206297"/>
                  </a:moveTo>
                  <a:lnTo>
                    <a:pt x="361020" y="206297"/>
                  </a:lnTo>
                </a:path>
                <a:path w="1908809" h="516254">
                  <a:moveTo>
                    <a:pt x="464169" y="206297"/>
                  </a:moveTo>
                  <a:lnTo>
                    <a:pt x="515743" y="206297"/>
                  </a:lnTo>
                </a:path>
                <a:path w="1908809" h="516254">
                  <a:moveTo>
                    <a:pt x="618892" y="206297"/>
                  </a:moveTo>
                  <a:lnTo>
                    <a:pt x="722041" y="206297"/>
                  </a:lnTo>
                </a:path>
                <a:path w="1908809" h="516254">
                  <a:moveTo>
                    <a:pt x="773615" y="206297"/>
                  </a:moveTo>
                  <a:lnTo>
                    <a:pt x="928339" y="206297"/>
                  </a:lnTo>
                </a:path>
                <a:path w="1908809" h="516254">
                  <a:moveTo>
                    <a:pt x="979913" y="206297"/>
                  </a:moveTo>
                  <a:lnTo>
                    <a:pt x="1031487" y="206297"/>
                  </a:lnTo>
                </a:path>
                <a:path w="1908809" h="516254">
                  <a:moveTo>
                    <a:pt x="1134636" y="206297"/>
                  </a:moveTo>
                  <a:lnTo>
                    <a:pt x="1444082" y="206297"/>
                  </a:lnTo>
                </a:path>
                <a:path w="1908809" h="516254">
                  <a:moveTo>
                    <a:pt x="1547231" y="206297"/>
                  </a:moveTo>
                  <a:lnTo>
                    <a:pt x="1805103" y="206297"/>
                  </a:lnTo>
                </a:path>
                <a:path w="1908809" h="516254">
                  <a:moveTo>
                    <a:pt x="0" y="257871"/>
                  </a:moveTo>
                  <a:lnTo>
                    <a:pt x="51574" y="257871"/>
                  </a:lnTo>
                </a:path>
                <a:path w="1908809" h="516254">
                  <a:moveTo>
                    <a:pt x="103148" y="257871"/>
                  </a:moveTo>
                  <a:lnTo>
                    <a:pt x="154723" y="257871"/>
                  </a:lnTo>
                </a:path>
                <a:path w="1908809" h="516254">
                  <a:moveTo>
                    <a:pt x="567318" y="257871"/>
                  </a:moveTo>
                  <a:lnTo>
                    <a:pt x="618892" y="257871"/>
                  </a:lnTo>
                </a:path>
                <a:path w="1908809" h="516254">
                  <a:moveTo>
                    <a:pt x="773615" y="257871"/>
                  </a:moveTo>
                  <a:lnTo>
                    <a:pt x="825190" y="257871"/>
                  </a:lnTo>
                </a:path>
                <a:path w="1908809" h="516254">
                  <a:moveTo>
                    <a:pt x="876764" y="257871"/>
                  </a:moveTo>
                  <a:lnTo>
                    <a:pt x="928339" y="257871"/>
                  </a:lnTo>
                </a:path>
                <a:path w="1908809" h="516254">
                  <a:moveTo>
                    <a:pt x="979913" y="257871"/>
                  </a:moveTo>
                  <a:lnTo>
                    <a:pt x="1083062" y="257871"/>
                  </a:lnTo>
                </a:path>
                <a:path w="1908809" h="516254">
                  <a:moveTo>
                    <a:pt x="1186210" y="257871"/>
                  </a:moveTo>
                  <a:lnTo>
                    <a:pt x="1237785" y="257871"/>
                  </a:lnTo>
                </a:path>
                <a:path w="1908809" h="516254">
                  <a:moveTo>
                    <a:pt x="1444082" y="257871"/>
                  </a:moveTo>
                  <a:lnTo>
                    <a:pt x="1495657" y="257871"/>
                  </a:lnTo>
                </a:path>
                <a:path w="1908809" h="516254">
                  <a:moveTo>
                    <a:pt x="1598806" y="257871"/>
                  </a:moveTo>
                  <a:lnTo>
                    <a:pt x="1650380" y="257871"/>
                  </a:lnTo>
                </a:path>
                <a:path w="1908809" h="516254">
                  <a:moveTo>
                    <a:pt x="1701954" y="257871"/>
                  </a:moveTo>
                  <a:lnTo>
                    <a:pt x="1753529" y="257871"/>
                  </a:lnTo>
                </a:path>
                <a:path w="1908809" h="516254">
                  <a:moveTo>
                    <a:pt x="1805103" y="257871"/>
                  </a:moveTo>
                  <a:lnTo>
                    <a:pt x="1856678" y="257871"/>
                  </a:lnTo>
                </a:path>
                <a:path w="1908809" h="516254">
                  <a:moveTo>
                    <a:pt x="51574" y="309446"/>
                  </a:moveTo>
                  <a:lnTo>
                    <a:pt x="103148" y="309446"/>
                  </a:lnTo>
                </a:path>
                <a:path w="1908809" h="516254">
                  <a:moveTo>
                    <a:pt x="154723" y="309446"/>
                  </a:moveTo>
                  <a:lnTo>
                    <a:pt x="206297" y="309446"/>
                  </a:lnTo>
                </a:path>
                <a:path w="1908809" h="516254">
                  <a:moveTo>
                    <a:pt x="309446" y="309446"/>
                  </a:moveTo>
                  <a:lnTo>
                    <a:pt x="361020" y="309446"/>
                  </a:lnTo>
                </a:path>
                <a:path w="1908809" h="516254">
                  <a:moveTo>
                    <a:pt x="773615" y="309446"/>
                  </a:moveTo>
                  <a:lnTo>
                    <a:pt x="876764" y="309446"/>
                  </a:lnTo>
                </a:path>
                <a:path w="1908809" h="516254">
                  <a:moveTo>
                    <a:pt x="928339" y="309446"/>
                  </a:moveTo>
                  <a:lnTo>
                    <a:pt x="979913" y="309446"/>
                  </a:lnTo>
                </a:path>
                <a:path w="1908809" h="516254">
                  <a:moveTo>
                    <a:pt x="1031487" y="309446"/>
                  </a:moveTo>
                  <a:lnTo>
                    <a:pt x="1083062" y="309446"/>
                  </a:lnTo>
                </a:path>
                <a:path w="1908809" h="516254">
                  <a:moveTo>
                    <a:pt x="1134636" y="309446"/>
                  </a:moveTo>
                  <a:lnTo>
                    <a:pt x="1186210" y="309446"/>
                  </a:lnTo>
                </a:path>
                <a:path w="1908809" h="516254">
                  <a:moveTo>
                    <a:pt x="1237785" y="309446"/>
                  </a:moveTo>
                  <a:lnTo>
                    <a:pt x="1289359" y="309446"/>
                  </a:lnTo>
                </a:path>
                <a:path w="1908809" h="516254">
                  <a:moveTo>
                    <a:pt x="1392508" y="309446"/>
                  </a:moveTo>
                  <a:lnTo>
                    <a:pt x="1598806" y="309446"/>
                  </a:lnTo>
                </a:path>
                <a:path w="1908809" h="516254">
                  <a:moveTo>
                    <a:pt x="1753529" y="309446"/>
                  </a:moveTo>
                  <a:lnTo>
                    <a:pt x="1908252" y="309446"/>
                  </a:lnTo>
                </a:path>
                <a:path w="1908809" h="516254">
                  <a:moveTo>
                    <a:pt x="0" y="361020"/>
                  </a:moveTo>
                  <a:lnTo>
                    <a:pt x="51574" y="361020"/>
                  </a:lnTo>
                </a:path>
                <a:path w="1908809" h="516254">
                  <a:moveTo>
                    <a:pt x="103148" y="361020"/>
                  </a:moveTo>
                  <a:lnTo>
                    <a:pt x="154723" y="361020"/>
                  </a:lnTo>
                </a:path>
                <a:path w="1908809" h="516254">
                  <a:moveTo>
                    <a:pt x="361020" y="361020"/>
                  </a:moveTo>
                  <a:lnTo>
                    <a:pt x="412595" y="361020"/>
                  </a:lnTo>
                </a:path>
                <a:path w="1908809" h="516254">
                  <a:moveTo>
                    <a:pt x="464169" y="361020"/>
                  </a:moveTo>
                  <a:lnTo>
                    <a:pt x="567318" y="361020"/>
                  </a:lnTo>
                </a:path>
                <a:path w="1908809" h="516254">
                  <a:moveTo>
                    <a:pt x="670467" y="361020"/>
                  </a:moveTo>
                  <a:lnTo>
                    <a:pt x="825190" y="361020"/>
                  </a:lnTo>
                </a:path>
                <a:path w="1908809" h="516254">
                  <a:moveTo>
                    <a:pt x="1083062" y="361020"/>
                  </a:moveTo>
                  <a:lnTo>
                    <a:pt x="1186210" y="361020"/>
                  </a:lnTo>
                </a:path>
                <a:path w="1908809" h="516254">
                  <a:moveTo>
                    <a:pt x="1340934" y="361020"/>
                  </a:moveTo>
                  <a:lnTo>
                    <a:pt x="1392508" y="361020"/>
                  </a:lnTo>
                </a:path>
                <a:path w="1908809" h="516254">
                  <a:moveTo>
                    <a:pt x="1444082" y="361020"/>
                  </a:moveTo>
                  <a:lnTo>
                    <a:pt x="1547231" y="361020"/>
                  </a:lnTo>
                </a:path>
                <a:path w="1908809" h="516254">
                  <a:moveTo>
                    <a:pt x="1598806" y="361020"/>
                  </a:moveTo>
                  <a:lnTo>
                    <a:pt x="1650380" y="361020"/>
                  </a:lnTo>
                </a:path>
                <a:path w="1908809" h="516254">
                  <a:moveTo>
                    <a:pt x="1856678" y="361020"/>
                  </a:moveTo>
                  <a:lnTo>
                    <a:pt x="1908252" y="361020"/>
                  </a:lnTo>
                </a:path>
                <a:path w="1908809" h="516254">
                  <a:moveTo>
                    <a:pt x="0" y="412595"/>
                  </a:moveTo>
                  <a:lnTo>
                    <a:pt x="51574" y="412595"/>
                  </a:lnTo>
                </a:path>
                <a:path w="1908809" h="516254">
                  <a:moveTo>
                    <a:pt x="103148" y="412595"/>
                  </a:moveTo>
                  <a:lnTo>
                    <a:pt x="154723" y="412595"/>
                  </a:lnTo>
                </a:path>
                <a:path w="1908809" h="516254">
                  <a:moveTo>
                    <a:pt x="206297" y="412595"/>
                  </a:moveTo>
                  <a:lnTo>
                    <a:pt x="361020" y="412595"/>
                  </a:lnTo>
                </a:path>
                <a:path w="1908809" h="516254">
                  <a:moveTo>
                    <a:pt x="618892" y="412595"/>
                  </a:moveTo>
                  <a:lnTo>
                    <a:pt x="670467" y="412595"/>
                  </a:lnTo>
                </a:path>
                <a:path w="1908809" h="516254">
                  <a:moveTo>
                    <a:pt x="773615" y="412595"/>
                  </a:moveTo>
                  <a:lnTo>
                    <a:pt x="928339" y="412595"/>
                  </a:lnTo>
                </a:path>
                <a:path w="1908809" h="516254">
                  <a:moveTo>
                    <a:pt x="979913" y="412595"/>
                  </a:moveTo>
                  <a:lnTo>
                    <a:pt x="1031487" y="412595"/>
                  </a:lnTo>
                </a:path>
                <a:path w="1908809" h="516254">
                  <a:moveTo>
                    <a:pt x="1237785" y="412595"/>
                  </a:moveTo>
                  <a:lnTo>
                    <a:pt x="1392508" y="412595"/>
                  </a:lnTo>
                </a:path>
                <a:path w="1908809" h="516254">
                  <a:moveTo>
                    <a:pt x="1444082" y="412595"/>
                  </a:moveTo>
                  <a:lnTo>
                    <a:pt x="1908252" y="412595"/>
                  </a:lnTo>
                </a:path>
                <a:path w="1908809" h="516254">
                  <a:moveTo>
                    <a:pt x="51574" y="464169"/>
                  </a:moveTo>
                  <a:lnTo>
                    <a:pt x="154723" y="464169"/>
                  </a:lnTo>
                </a:path>
                <a:path w="1908809" h="516254">
                  <a:moveTo>
                    <a:pt x="206297" y="464169"/>
                  </a:moveTo>
                  <a:lnTo>
                    <a:pt x="257871" y="464169"/>
                  </a:lnTo>
                </a:path>
                <a:path w="1908809" h="516254">
                  <a:moveTo>
                    <a:pt x="464169" y="464169"/>
                  </a:moveTo>
                  <a:lnTo>
                    <a:pt x="515743" y="464169"/>
                  </a:lnTo>
                </a:path>
                <a:path w="1908809" h="516254">
                  <a:moveTo>
                    <a:pt x="567318" y="464169"/>
                  </a:moveTo>
                  <a:lnTo>
                    <a:pt x="618892" y="464169"/>
                  </a:lnTo>
                </a:path>
                <a:path w="1908809" h="516254">
                  <a:moveTo>
                    <a:pt x="722041" y="464169"/>
                  </a:moveTo>
                  <a:lnTo>
                    <a:pt x="773615" y="464169"/>
                  </a:lnTo>
                </a:path>
                <a:path w="1908809" h="516254">
                  <a:moveTo>
                    <a:pt x="825190" y="464169"/>
                  </a:moveTo>
                  <a:lnTo>
                    <a:pt x="876764" y="464169"/>
                  </a:lnTo>
                </a:path>
                <a:path w="1908809" h="516254">
                  <a:moveTo>
                    <a:pt x="928339" y="464169"/>
                  </a:moveTo>
                  <a:lnTo>
                    <a:pt x="1083062" y="464169"/>
                  </a:lnTo>
                </a:path>
                <a:path w="1908809" h="516254">
                  <a:moveTo>
                    <a:pt x="1186210" y="464169"/>
                  </a:moveTo>
                  <a:lnTo>
                    <a:pt x="1340934" y="464169"/>
                  </a:lnTo>
                </a:path>
                <a:path w="1908809" h="516254">
                  <a:moveTo>
                    <a:pt x="1444082" y="464169"/>
                  </a:moveTo>
                  <a:lnTo>
                    <a:pt x="1547231" y="464169"/>
                  </a:lnTo>
                </a:path>
                <a:path w="1908809" h="516254">
                  <a:moveTo>
                    <a:pt x="1598806" y="464169"/>
                  </a:moveTo>
                  <a:lnTo>
                    <a:pt x="1650380" y="464169"/>
                  </a:lnTo>
                </a:path>
                <a:path w="1908809" h="516254">
                  <a:moveTo>
                    <a:pt x="0" y="515743"/>
                  </a:moveTo>
                  <a:lnTo>
                    <a:pt x="51574" y="515743"/>
                  </a:lnTo>
                </a:path>
                <a:path w="1908809" h="516254">
                  <a:moveTo>
                    <a:pt x="206297" y="515743"/>
                  </a:moveTo>
                  <a:lnTo>
                    <a:pt x="257871" y="515743"/>
                  </a:lnTo>
                </a:path>
                <a:path w="1908809" h="516254">
                  <a:moveTo>
                    <a:pt x="309446" y="515743"/>
                  </a:moveTo>
                  <a:lnTo>
                    <a:pt x="361020" y="515743"/>
                  </a:lnTo>
                </a:path>
                <a:path w="1908809" h="516254">
                  <a:moveTo>
                    <a:pt x="412595" y="515743"/>
                  </a:moveTo>
                  <a:lnTo>
                    <a:pt x="515743" y="515743"/>
                  </a:lnTo>
                </a:path>
                <a:path w="1908809" h="516254">
                  <a:moveTo>
                    <a:pt x="567318" y="515743"/>
                  </a:moveTo>
                  <a:lnTo>
                    <a:pt x="618892" y="515743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436877" y="8903458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797898" y="8929245"/>
              <a:ext cx="619125" cy="0"/>
            </a:xfrm>
            <a:custGeom>
              <a:avLst/>
              <a:gdLst/>
              <a:ahLst/>
              <a:cxnLst/>
              <a:rect l="l" t="t" r="r" b="b"/>
              <a:pathLst>
                <a:path w="619125">
                  <a:moveTo>
                    <a:pt x="0" y="0"/>
                  </a:moveTo>
                  <a:lnTo>
                    <a:pt x="51574" y="0"/>
                  </a:lnTo>
                </a:path>
                <a:path w="619125">
                  <a:moveTo>
                    <a:pt x="103148" y="0"/>
                  </a:moveTo>
                  <a:lnTo>
                    <a:pt x="154723" y="0"/>
                  </a:lnTo>
                </a:path>
                <a:path w="619125">
                  <a:moveTo>
                    <a:pt x="206297" y="0"/>
                  </a:moveTo>
                  <a:lnTo>
                    <a:pt x="309446" y="0"/>
                  </a:lnTo>
                </a:path>
                <a:path w="619125">
                  <a:moveTo>
                    <a:pt x="464169" y="0"/>
                  </a:moveTo>
                  <a:lnTo>
                    <a:pt x="618892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68365" y="8903458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663261" y="8980819"/>
              <a:ext cx="619125" cy="0"/>
            </a:xfrm>
            <a:custGeom>
              <a:avLst/>
              <a:gdLst/>
              <a:ahLst/>
              <a:cxnLst/>
              <a:rect l="l" t="t" r="r" b="b"/>
              <a:pathLst>
                <a:path w="619125">
                  <a:moveTo>
                    <a:pt x="0" y="0"/>
                  </a:moveTo>
                  <a:lnTo>
                    <a:pt x="309446" y="0"/>
                  </a:lnTo>
                </a:path>
                <a:path w="619125">
                  <a:moveTo>
                    <a:pt x="361020" y="0"/>
                  </a:moveTo>
                  <a:lnTo>
                    <a:pt x="412595" y="0"/>
                  </a:lnTo>
                </a:path>
                <a:path w="619125">
                  <a:moveTo>
                    <a:pt x="515743" y="0"/>
                  </a:moveTo>
                  <a:lnTo>
                    <a:pt x="618892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36877" y="8955032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591600" y="8980819"/>
              <a:ext cx="774065" cy="0"/>
            </a:xfrm>
            <a:custGeom>
              <a:avLst/>
              <a:gdLst/>
              <a:ahLst/>
              <a:cxnLst/>
              <a:rect l="l" t="t" r="r" b="b"/>
              <a:pathLst>
                <a:path w="774065">
                  <a:moveTo>
                    <a:pt x="0" y="0"/>
                  </a:moveTo>
                  <a:lnTo>
                    <a:pt x="51574" y="0"/>
                  </a:lnTo>
                </a:path>
                <a:path w="774065">
                  <a:moveTo>
                    <a:pt x="103148" y="0"/>
                  </a:moveTo>
                  <a:lnTo>
                    <a:pt x="206297" y="0"/>
                  </a:lnTo>
                </a:path>
                <a:path w="774065">
                  <a:moveTo>
                    <a:pt x="309446" y="0"/>
                  </a:moveTo>
                  <a:lnTo>
                    <a:pt x="361020" y="0"/>
                  </a:lnTo>
                </a:path>
                <a:path w="774065">
                  <a:moveTo>
                    <a:pt x="412595" y="0"/>
                  </a:moveTo>
                  <a:lnTo>
                    <a:pt x="464169" y="0"/>
                  </a:lnTo>
                </a:path>
                <a:path w="774065">
                  <a:moveTo>
                    <a:pt x="515743" y="0"/>
                  </a:moveTo>
                  <a:lnTo>
                    <a:pt x="773615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68365" y="8955032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766410" y="9032394"/>
              <a:ext cx="1134745" cy="0"/>
            </a:xfrm>
            <a:custGeom>
              <a:avLst/>
              <a:gdLst/>
              <a:ahLst/>
              <a:cxnLst/>
              <a:rect l="l" t="t" r="r" b="b"/>
              <a:pathLst>
                <a:path w="1134745">
                  <a:moveTo>
                    <a:pt x="0" y="0"/>
                  </a:moveTo>
                  <a:lnTo>
                    <a:pt x="51574" y="0"/>
                  </a:lnTo>
                </a:path>
                <a:path w="1134745">
                  <a:moveTo>
                    <a:pt x="103148" y="0"/>
                  </a:moveTo>
                  <a:lnTo>
                    <a:pt x="257871" y="0"/>
                  </a:lnTo>
                </a:path>
                <a:path w="1134745">
                  <a:moveTo>
                    <a:pt x="464169" y="0"/>
                  </a:moveTo>
                  <a:lnTo>
                    <a:pt x="515743" y="0"/>
                  </a:lnTo>
                </a:path>
                <a:path w="1134745">
                  <a:moveTo>
                    <a:pt x="567318" y="0"/>
                  </a:moveTo>
                  <a:lnTo>
                    <a:pt x="618892" y="0"/>
                  </a:lnTo>
                </a:path>
                <a:path w="1134745">
                  <a:moveTo>
                    <a:pt x="670467" y="0"/>
                  </a:moveTo>
                  <a:lnTo>
                    <a:pt x="722041" y="0"/>
                  </a:lnTo>
                </a:path>
                <a:path w="1134745">
                  <a:moveTo>
                    <a:pt x="773615" y="0"/>
                  </a:moveTo>
                  <a:lnTo>
                    <a:pt x="825190" y="0"/>
                  </a:lnTo>
                </a:path>
                <a:path w="1134745">
                  <a:moveTo>
                    <a:pt x="876764" y="0"/>
                  </a:moveTo>
                  <a:lnTo>
                    <a:pt x="928339" y="0"/>
                  </a:lnTo>
                </a:path>
                <a:path w="1134745">
                  <a:moveTo>
                    <a:pt x="1083062" y="0"/>
                  </a:moveTo>
                  <a:lnTo>
                    <a:pt x="1134636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952621" y="9006607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714835" y="9032394"/>
              <a:ext cx="1753870" cy="52069"/>
            </a:xfrm>
            <a:custGeom>
              <a:avLst/>
              <a:gdLst/>
              <a:ahLst/>
              <a:cxnLst/>
              <a:rect l="l" t="t" r="r" b="b"/>
              <a:pathLst>
                <a:path w="1753870" h="52070">
                  <a:moveTo>
                    <a:pt x="1444082" y="0"/>
                  </a:moveTo>
                  <a:lnTo>
                    <a:pt x="1650380" y="0"/>
                  </a:lnTo>
                </a:path>
                <a:path w="1753870" h="52070">
                  <a:moveTo>
                    <a:pt x="1701954" y="0"/>
                  </a:moveTo>
                  <a:lnTo>
                    <a:pt x="1753529" y="0"/>
                  </a:lnTo>
                </a:path>
                <a:path w="1753870" h="52070">
                  <a:moveTo>
                    <a:pt x="0" y="51574"/>
                  </a:moveTo>
                  <a:lnTo>
                    <a:pt x="51574" y="51574"/>
                  </a:lnTo>
                </a:path>
                <a:path w="1753870" h="52070">
                  <a:moveTo>
                    <a:pt x="103148" y="51574"/>
                  </a:moveTo>
                  <a:lnTo>
                    <a:pt x="154723" y="51574"/>
                  </a:lnTo>
                </a:path>
                <a:path w="1753870" h="52070">
                  <a:moveTo>
                    <a:pt x="361020" y="51574"/>
                  </a:moveTo>
                  <a:lnTo>
                    <a:pt x="412595" y="51574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79005" y="9058181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333728" y="9083968"/>
              <a:ext cx="567690" cy="0"/>
            </a:xfrm>
            <a:custGeom>
              <a:avLst/>
              <a:gdLst/>
              <a:ahLst/>
              <a:cxnLst/>
              <a:rect l="l" t="t" r="r" b="b"/>
              <a:pathLst>
                <a:path w="567690">
                  <a:moveTo>
                    <a:pt x="0" y="0"/>
                  </a:moveTo>
                  <a:lnTo>
                    <a:pt x="206297" y="0"/>
                  </a:lnTo>
                </a:path>
                <a:path w="567690">
                  <a:moveTo>
                    <a:pt x="257871" y="0"/>
                  </a:moveTo>
                  <a:lnTo>
                    <a:pt x="412595" y="0"/>
                  </a:lnTo>
                </a:path>
                <a:path w="567690">
                  <a:moveTo>
                    <a:pt x="515743" y="0"/>
                  </a:moveTo>
                  <a:lnTo>
                    <a:pt x="567318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52621" y="9058181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714835" y="9083968"/>
              <a:ext cx="1805305" cy="52069"/>
            </a:xfrm>
            <a:custGeom>
              <a:avLst/>
              <a:gdLst/>
              <a:ahLst/>
              <a:cxnLst/>
              <a:rect l="l" t="t" r="r" b="b"/>
              <a:pathLst>
                <a:path w="1805304" h="52070">
                  <a:moveTo>
                    <a:pt x="1547231" y="0"/>
                  </a:moveTo>
                  <a:lnTo>
                    <a:pt x="1598806" y="0"/>
                  </a:lnTo>
                </a:path>
                <a:path w="1805304" h="52070">
                  <a:moveTo>
                    <a:pt x="1753529" y="0"/>
                  </a:moveTo>
                  <a:lnTo>
                    <a:pt x="1805103" y="0"/>
                  </a:lnTo>
                </a:path>
                <a:path w="1805304" h="52070">
                  <a:moveTo>
                    <a:pt x="0" y="51574"/>
                  </a:moveTo>
                  <a:lnTo>
                    <a:pt x="51574" y="51574"/>
                  </a:lnTo>
                </a:path>
                <a:path w="1805304" h="52070">
                  <a:moveTo>
                    <a:pt x="103148" y="51574"/>
                  </a:moveTo>
                  <a:lnTo>
                    <a:pt x="206297" y="51574"/>
                  </a:lnTo>
                </a:path>
                <a:path w="1805304" h="52070">
                  <a:moveTo>
                    <a:pt x="257871" y="51574"/>
                  </a:moveTo>
                  <a:lnTo>
                    <a:pt x="361020" y="51574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79005" y="9109755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714835" y="9135543"/>
              <a:ext cx="1856739" cy="52069"/>
            </a:xfrm>
            <a:custGeom>
              <a:avLst/>
              <a:gdLst/>
              <a:ahLst/>
              <a:cxnLst/>
              <a:rect l="l" t="t" r="r" b="b"/>
              <a:pathLst>
                <a:path w="1856740" h="52070">
                  <a:moveTo>
                    <a:pt x="825190" y="0"/>
                  </a:moveTo>
                  <a:lnTo>
                    <a:pt x="928339" y="0"/>
                  </a:lnTo>
                </a:path>
                <a:path w="1856740" h="52070">
                  <a:moveTo>
                    <a:pt x="979913" y="0"/>
                  </a:moveTo>
                  <a:lnTo>
                    <a:pt x="1031487" y="0"/>
                  </a:lnTo>
                </a:path>
                <a:path w="1856740" h="52070">
                  <a:moveTo>
                    <a:pt x="1083062" y="0"/>
                  </a:moveTo>
                  <a:lnTo>
                    <a:pt x="1134636" y="0"/>
                  </a:lnTo>
                </a:path>
                <a:path w="1856740" h="52070">
                  <a:moveTo>
                    <a:pt x="1340934" y="0"/>
                  </a:moveTo>
                  <a:lnTo>
                    <a:pt x="1598806" y="0"/>
                  </a:lnTo>
                </a:path>
                <a:path w="1856740" h="52070">
                  <a:moveTo>
                    <a:pt x="1753529" y="0"/>
                  </a:moveTo>
                  <a:lnTo>
                    <a:pt x="1856678" y="0"/>
                  </a:lnTo>
                </a:path>
                <a:path w="1856740" h="52070">
                  <a:moveTo>
                    <a:pt x="0" y="51574"/>
                  </a:moveTo>
                  <a:lnTo>
                    <a:pt x="51574" y="51574"/>
                  </a:lnTo>
                </a:path>
                <a:path w="1856740" h="52070">
                  <a:moveTo>
                    <a:pt x="103148" y="51574"/>
                  </a:moveTo>
                  <a:lnTo>
                    <a:pt x="154723" y="51574"/>
                  </a:lnTo>
                </a:path>
                <a:path w="1856740" h="52070">
                  <a:moveTo>
                    <a:pt x="206297" y="51574"/>
                  </a:moveTo>
                  <a:lnTo>
                    <a:pt x="257871" y="51574"/>
                  </a:lnTo>
                </a:path>
                <a:path w="1856740" h="52070">
                  <a:moveTo>
                    <a:pt x="361020" y="51574"/>
                  </a:moveTo>
                  <a:lnTo>
                    <a:pt x="412595" y="51574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9005" y="9161330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714835" y="9187117"/>
              <a:ext cx="1856739" cy="258445"/>
            </a:xfrm>
            <a:custGeom>
              <a:avLst/>
              <a:gdLst/>
              <a:ahLst/>
              <a:cxnLst/>
              <a:rect l="l" t="t" r="r" b="b"/>
              <a:pathLst>
                <a:path w="1856740" h="258445">
                  <a:moveTo>
                    <a:pt x="618892" y="0"/>
                  </a:moveTo>
                  <a:lnTo>
                    <a:pt x="722041" y="0"/>
                  </a:lnTo>
                </a:path>
                <a:path w="1856740" h="258445">
                  <a:moveTo>
                    <a:pt x="773615" y="0"/>
                  </a:moveTo>
                  <a:lnTo>
                    <a:pt x="825190" y="0"/>
                  </a:lnTo>
                </a:path>
                <a:path w="1856740" h="258445">
                  <a:moveTo>
                    <a:pt x="928339" y="0"/>
                  </a:moveTo>
                  <a:lnTo>
                    <a:pt x="979913" y="0"/>
                  </a:lnTo>
                </a:path>
                <a:path w="1856740" h="258445">
                  <a:moveTo>
                    <a:pt x="1031487" y="0"/>
                  </a:moveTo>
                  <a:lnTo>
                    <a:pt x="1083062" y="0"/>
                  </a:lnTo>
                </a:path>
                <a:path w="1856740" h="258445">
                  <a:moveTo>
                    <a:pt x="1186210" y="0"/>
                  </a:moveTo>
                  <a:lnTo>
                    <a:pt x="1237785" y="0"/>
                  </a:lnTo>
                </a:path>
                <a:path w="1856740" h="258445">
                  <a:moveTo>
                    <a:pt x="1444082" y="0"/>
                  </a:moveTo>
                  <a:lnTo>
                    <a:pt x="1495657" y="0"/>
                  </a:lnTo>
                </a:path>
                <a:path w="1856740" h="258445">
                  <a:moveTo>
                    <a:pt x="1805103" y="0"/>
                  </a:moveTo>
                  <a:lnTo>
                    <a:pt x="1856678" y="0"/>
                  </a:lnTo>
                </a:path>
                <a:path w="1856740" h="258445">
                  <a:moveTo>
                    <a:pt x="103148" y="51574"/>
                  </a:moveTo>
                  <a:lnTo>
                    <a:pt x="206297" y="51574"/>
                  </a:lnTo>
                </a:path>
                <a:path w="1856740" h="258445">
                  <a:moveTo>
                    <a:pt x="257871" y="51574"/>
                  </a:moveTo>
                  <a:lnTo>
                    <a:pt x="309446" y="51574"/>
                  </a:lnTo>
                </a:path>
                <a:path w="1856740" h="258445">
                  <a:moveTo>
                    <a:pt x="361020" y="51574"/>
                  </a:moveTo>
                  <a:lnTo>
                    <a:pt x="412595" y="51574"/>
                  </a:lnTo>
                </a:path>
                <a:path w="1856740" h="258445">
                  <a:moveTo>
                    <a:pt x="464169" y="51574"/>
                  </a:moveTo>
                  <a:lnTo>
                    <a:pt x="722041" y="51574"/>
                  </a:lnTo>
                </a:path>
                <a:path w="1856740" h="258445">
                  <a:moveTo>
                    <a:pt x="825190" y="51574"/>
                  </a:moveTo>
                  <a:lnTo>
                    <a:pt x="876764" y="51574"/>
                  </a:lnTo>
                </a:path>
                <a:path w="1856740" h="258445">
                  <a:moveTo>
                    <a:pt x="1083062" y="51574"/>
                  </a:moveTo>
                  <a:lnTo>
                    <a:pt x="1134636" y="51574"/>
                  </a:lnTo>
                </a:path>
                <a:path w="1856740" h="258445">
                  <a:moveTo>
                    <a:pt x="1186210" y="51574"/>
                  </a:moveTo>
                  <a:lnTo>
                    <a:pt x="1392508" y="51574"/>
                  </a:lnTo>
                </a:path>
                <a:path w="1856740" h="258445">
                  <a:moveTo>
                    <a:pt x="1444082" y="51574"/>
                  </a:moveTo>
                  <a:lnTo>
                    <a:pt x="1547231" y="51574"/>
                  </a:lnTo>
                </a:path>
                <a:path w="1856740" h="258445">
                  <a:moveTo>
                    <a:pt x="1598806" y="51574"/>
                  </a:moveTo>
                  <a:lnTo>
                    <a:pt x="1650380" y="51574"/>
                  </a:lnTo>
                </a:path>
                <a:path w="1856740" h="258445">
                  <a:moveTo>
                    <a:pt x="1701954" y="51574"/>
                  </a:moveTo>
                  <a:lnTo>
                    <a:pt x="1753529" y="51574"/>
                  </a:lnTo>
                </a:path>
                <a:path w="1856740" h="258445">
                  <a:moveTo>
                    <a:pt x="0" y="103148"/>
                  </a:moveTo>
                  <a:lnTo>
                    <a:pt x="51574" y="103148"/>
                  </a:lnTo>
                </a:path>
                <a:path w="1856740" h="258445">
                  <a:moveTo>
                    <a:pt x="154723" y="103148"/>
                  </a:moveTo>
                  <a:lnTo>
                    <a:pt x="206297" y="103148"/>
                  </a:lnTo>
                </a:path>
                <a:path w="1856740" h="258445">
                  <a:moveTo>
                    <a:pt x="309446" y="103148"/>
                  </a:moveTo>
                  <a:lnTo>
                    <a:pt x="412595" y="103148"/>
                  </a:lnTo>
                </a:path>
                <a:path w="1856740" h="258445">
                  <a:moveTo>
                    <a:pt x="464169" y="103148"/>
                  </a:moveTo>
                  <a:lnTo>
                    <a:pt x="515743" y="103148"/>
                  </a:lnTo>
                </a:path>
                <a:path w="1856740" h="258445">
                  <a:moveTo>
                    <a:pt x="618892" y="103148"/>
                  </a:moveTo>
                  <a:lnTo>
                    <a:pt x="670467" y="103148"/>
                  </a:lnTo>
                </a:path>
                <a:path w="1856740" h="258445">
                  <a:moveTo>
                    <a:pt x="773615" y="103148"/>
                  </a:moveTo>
                  <a:lnTo>
                    <a:pt x="1031487" y="103148"/>
                  </a:lnTo>
                </a:path>
                <a:path w="1856740" h="258445">
                  <a:moveTo>
                    <a:pt x="1083062" y="103148"/>
                  </a:moveTo>
                  <a:lnTo>
                    <a:pt x="1186210" y="103148"/>
                  </a:lnTo>
                </a:path>
                <a:path w="1856740" h="258445">
                  <a:moveTo>
                    <a:pt x="1392508" y="103148"/>
                  </a:moveTo>
                  <a:lnTo>
                    <a:pt x="1495657" y="103148"/>
                  </a:lnTo>
                </a:path>
                <a:path w="1856740" h="258445">
                  <a:moveTo>
                    <a:pt x="1650380" y="103148"/>
                  </a:moveTo>
                  <a:lnTo>
                    <a:pt x="1701954" y="103148"/>
                  </a:lnTo>
                </a:path>
                <a:path w="1856740" h="258445">
                  <a:moveTo>
                    <a:pt x="103148" y="154723"/>
                  </a:moveTo>
                  <a:lnTo>
                    <a:pt x="154723" y="154723"/>
                  </a:lnTo>
                </a:path>
                <a:path w="1856740" h="258445">
                  <a:moveTo>
                    <a:pt x="257871" y="154723"/>
                  </a:moveTo>
                  <a:lnTo>
                    <a:pt x="361020" y="154723"/>
                  </a:lnTo>
                </a:path>
                <a:path w="1856740" h="258445">
                  <a:moveTo>
                    <a:pt x="464169" y="154723"/>
                  </a:moveTo>
                  <a:lnTo>
                    <a:pt x="515743" y="154723"/>
                  </a:lnTo>
                </a:path>
                <a:path w="1856740" h="258445">
                  <a:moveTo>
                    <a:pt x="567318" y="154723"/>
                  </a:moveTo>
                  <a:lnTo>
                    <a:pt x="825190" y="154723"/>
                  </a:lnTo>
                </a:path>
                <a:path w="1856740" h="258445">
                  <a:moveTo>
                    <a:pt x="876764" y="154723"/>
                  </a:moveTo>
                  <a:lnTo>
                    <a:pt x="928339" y="154723"/>
                  </a:lnTo>
                </a:path>
                <a:path w="1856740" h="258445">
                  <a:moveTo>
                    <a:pt x="979913" y="154723"/>
                  </a:moveTo>
                  <a:lnTo>
                    <a:pt x="1134636" y="154723"/>
                  </a:lnTo>
                </a:path>
                <a:path w="1856740" h="258445">
                  <a:moveTo>
                    <a:pt x="1186210" y="154723"/>
                  </a:moveTo>
                  <a:lnTo>
                    <a:pt x="1237785" y="154723"/>
                  </a:lnTo>
                </a:path>
                <a:path w="1856740" h="258445">
                  <a:moveTo>
                    <a:pt x="1289359" y="154723"/>
                  </a:moveTo>
                  <a:lnTo>
                    <a:pt x="1701954" y="154723"/>
                  </a:lnTo>
                </a:path>
                <a:path w="1856740" h="258445">
                  <a:moveTo>
                    <a:pt x="1753529" y="154723"/>
                  </a:moveTo>
                  <a:lnTo>
                    <a:pt x="1856678" y="154723"/>
                  </a:lnTo>
                </a:path>
                <a:path w="1856740" h="258445">
                  <a:moveTo>
                    <a:pt x="51574" y="206297"/>
                  </a:moveTo>
                  <a:lnTo>
                    <a:pt x="154723" y="206297"/>
                  </a:lnTo>
                </a:path>
                <a:path w="1856740" h="258445">
                  <a:moveTo>
                    <a:pt x="206297" y="206297"/>
                  </a:moveTo>
                  <a:lnTo>
                    <a:pt x="257871" y="206297"/>
                  </a:lnTo>
                </a:path>
                <a:path w="1856740" h="258445">
                  <a:moveTo>
                    <a:pt x="361020" y="206297"/>
                  </a:moveTo>
                  <a:lnTo>
                    <a:pt x="412595" y="206297"/>
                  </a:lnTo>
                </a:path>
                <a:path w="1856740" h="258445">
                  <a:moveTo>
                    <a:pt x="515743" y="206297"/>
                  </a:moveTo>
                  <a:lnTo>
                    <a:pt x="567318" y="206297"/>
                  </a:lnTo>
                </a:path>
                <a:path w="1856740" h="258445">
                  <a:moveTo>
                    <a:pt x="928339" y="206297"/>
                  </a:moveTo>
                  <a:lnTo>
                    <a:pt x="979913" y="206297"/>
                  </a:lnTo>
                </a:path>
                <a:path w="1856740" h="258445">
                  <a:moveTo>
                    <a:pt x="1031487" y="206297"/>
                  </a:moveTo>
                  <a:lnTo>
                    <a:pt x="1134636" y="206297"/>
                  </a:lnTo>
                </a:path>
                <a:path w="1856740" h="258445">
                  <a:moveTo>
                    <a:pt x="1289359" y="206297"/>
                  </a:moveTo>
                  <a:lnTo>
                    <a:pt x="1392508" y="206297"/>
                  </a:lnTo>
                </a:path>
                <a:path w="1856740" h="258445">
                  <a:moveTo>
                    <a:pt x="1444082" y="206297"/>
                  </a:moveTo>
                  <a:lnTo>
                    <a:pt x="1650380" y="206297"/>
                  </a:lnTo>
                </a:path>
                <a:path w="1856740" h="258445">
                  <a:moveTo>
                    <a:pt x="51574" y="257871"/>
                  </a:moveTo>
                  <a:lnTo>
                    <a:pt x="103148" y="257871"/>
                  </a:lnTo>
                </a:path>
                <a:path w="1856740" h="258445">
                  <a:moveTo>
                    <a:pt x="154723" y="257871"/>
                  </a:moveTo>
                  <a:lnTo>
                    <a:pt x="412595" y="257871"/>
                  </a:lnTo>
                </a:path>
                <a:path w="1856740" h="258445">
                  <a:moveTo>
                    <a:pt x="464169" y="257871"/>
                  </a:moveTo>
                  <a:lnTo>
                    <a:pt x="515743" y="257871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385302" y="9419202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663261" y="9444989"/>
              <a:ext cx="1908810" cy="52069"/>
            </a:xfrm>
            <a:custGeom>
              <a:avLst/>
              <a:gdLst/>
              <a:ahLst/>
              <a:cxnLst/>
              <a:rect l="l" t="t" r="r" b="b"/>
              <a:pathLst>
                <a:path w="1908809" h="52070">
                  <a:moveTo>
                    <a:pt x="876764" y="0"/>
                  </a:moveTo>
                  <a:lnTo>
                    <a:pt x="928339" y="0"/>
                  </a:lnTo>
                </a:path>
                <a:path w="1908809" h="52070">
                  <a:moveTo>
                    <a:pt x="1134636" y="0"/>
                  </a:moveTo>
                  <a:lnTo>
                    <a:pt x="1186210" y="0"/>
                  </a:lnTo>
                </a:path>
                <a:path w="1908809" h="52070">
                  <a:moveTo>
                    <a:pt x="1237785" y="0"/>
                  </a:moveTo>
                  <a:lnTo>
                    <a:pt x="1392508" y="0"/>
                  </a:lnTo>
                </a:path>
                <a:path w="1908809" h="52070">
                  <a:moveTo>
                    <a:pt x="1444082" y="0"/>
                  </a:moveTo>
                  <a:lnTo>
                    <a:pt x="1598806" y="0"/>
                  </a:lnTo>
                </a:path>
                <a:path w="1908809" h="52070">
                  <a:moveTo>
                    <a:pt x="1650380" y="0"/>
                  </a:moveTo>
                  <a:lnTo>
                    <a:pt x="1701954" y="0"/>
                  </a:lnTo>
                </a:path>
                <a:path w="1908809" h="52070">
                  <a:moveTo>
                    <a:pt x="1753529" y="0"/>
                  </a:moveTo>
                  <a:lnTo>
                    <a:pt x="1908252" y="0"/>
                  </a:lnTo>
                </a:path>
                <a:path w="1908809" h="52070">
                  <a:moveTo>
                    <a:pt x="0" y="51574"/>
                  </a:moveTo>
                  <a:lnTo>
                    <a:pt x="103148" y="51574"/>
                  </a:lnTo>
                </a:path>
                <a:path w="1908809" h="52070">
                  <a:moveTo>
                    <a:pt x="464169" y="51574"/>
                  </a:moveTo>
                  <a:lnTo>
                    <a:pt x="515743" y="51574"/>
                  </a:lnTo>
                </a:path>
                <a:path w="1908809" h="52070">
                  <a:moveTo>
                    <a:pt x="618892" y="51574"/>
                  </a:moveTo>
                  <a:lnTo>
                    <a:pt x="670467" y="51574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385302" y="9470776"/>
              <a:ext cx="103505" cy="52069"/>
            </a:xfrm>
            <a:custGeom>
              <a:avLst/>
              <a:gdLst/>
              <a:ahLst/>
              <a:cxnLst/>
              <a:rect l="l" t="t" r="r" b="b"/>
              <a:pathLst>
                <a:path w="103504" h="52070">
                  <a:moveTo>
                    <a:pt x="0" y="0"/>
                  </a:moveTo>
                  <a:lnTo>
                    <a:pt x="103148" y="0"/>
                  </a:lnTo>
                  <a:lnTo>
                    <a:pt x="103148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663261" y="9496563"/>
              <a:ext cx="1908810" cy="361315"/>
            </a:xfrm>
            <a:custGeom>
              <a:avLst/>
              <a:gdLst/>
              <a:ahLst/>
              <a:cxnLst/>
              <a:rect l="l" t="t" r="r" b="b"/>
              <a:pathLst>
                <a:path w="1908809" h="361315">
                  <a:moveTo>
                    <a:pt x="928339" y="0"/>
                  </a:moveTo>
                  <a:lnTo>
                    <a:pt x="1237785" y="0"/>
                  </a:lnTo>
                </a:path>
                <a:path w="1908809" h="361315">
                  <a:moveTo>
                    <a:pt x="1444082" y="0"/>
                  </a:moveTo>
                  <a:lnTo>
                    <a:pt x="1495657" y="0"/>
                  </a:lnTo>
                </a:path>
                <a:path w="1908809" h="361315">
                  <a:moveTo>
                    <a:pt x="1598806" y="0"/>
                  </a:moveTo>
                  <a:lnTo>
                    <a:pt x="1650380" y="0"/>
                  </a:lnTo>
                </a:path>
                <a:path w="1908809" h="361315">
                  <a:moveTo>
                    <a:pt x="1701954" y="0"/>
                  </a:moveTo>
                  <a:lnTo>
                    <a:pt x="1753529" y="0"/>
                  </a:lnTo>
                </a:path>
                <a:path w="1908809" h="361315">
                  <a:moveTo>
                    <a:pt x="0" y="51574"/>
                  </a:moveTo>
                  <a:lnTo>
                    <a:pt x="51574" y="51574"/>
                  </a:lnTo>
                </a:path>
                <a:path w="1908809" h="361315">
                  <a:moveTo>
                    <a:pt x="103148" y="51574"/>
                  </a:moveTo>
                  <a:lnTo>
                    <a:pt x="464169" y="51574"/>
                  </a:lnTo>
                </a:path>
                <a:path w="1908809" h="361315">
                  <a:moveTo>
                    <a:pt x="515743" y="51574"/>
                  </a:moveTo>
                  <a:lnTo>
                    <a:pt x="567318" y="51574"/>
                  </a:lnTo>
                </a:path>
                <a:path w="1908809" h="361315">
                  <a:moveTo>
                    <a:pt x="618892" y="51574"/>
                  </a:moveTo>
                  <a:lnTo>
                    <a:pt x="722041" y="51574"/>
                  </a:lnTo>
                </a:path>
                <a:path w="1908809" h="361315">
                  <a:moveTo>
                    <a:pt x="773615" y="51574"/>
                  </a:moveTo>
                  <a:lnTo>
                    <a:pt x="876764" y="51574"/>
                  </a:lnTo>
                </a:path>
                <a:path w="1908809" h="361315">
                  <a:moveTo>
                    <a:pt x="928339" y="51574"/>
                  </a:moveTo>
                  <a:lnTo>
                    <a:pt x="979913" y="51574"/>
                  </a:lnTo>
                </a:path>
                <a:path w="1908809" h="361315">
                  <a:moveTo>
                    <a:pt x="1031487" y="51574"/>
                  </a:moveTo>
                  <a:lnTo>
                    <a:pt x="1186210" y="51574"/>
                  </a:lnTo>
                </a:path>
                <a:path w="1908809" h="361315">
                  <a:moveTo>
                    <a:pt x="1340934" y="51574"/>
                  </a:moveTo>
                  <a:lnTo>
                    <a:pt x="1444082" y="51574"/>
                  </a:lnTo>
                </a:path>
                <a:path w="1908809" h="361315">
                  <a:moveTo>
                    <a:pt x="1495657" y="51574"/>
                  </a:moveTo>
                  <a:lnTo>
                    <a:pt x="1598806" y="51574"/>
                  </a:lnTo>
                </a:path>
                <a:path w="1908809" h="361315">
                  <a:moveTo>
                    <a:pt x="1753529" y="51574"/>
                  </a:moveTo>
                  <a:lnTo>
                    <a:pt x="1908252" y="51574"/>
                  </a:lnTo>
                </a:path>
                <a:path w="1908809" h="361315">
                  <a:moveTo>
                    <a:pt x="0" y="103148"/>
                  </a:moveTo>
                  <a:lnTo>
                    <a:pt x="51574" y="103148"/>
                  </a:lnTo>
                </a:path>
                <a:path w="1908809" h="361315">
                  <a:moveTo>
                    <a:pt x="103148" y="103148"/>
                  </a:moveTo>
                  <a:lnTo>
                    <a:pt x="257871" y="103148"/>
                  </a:lnTo>
                </a:path>
                <a:path w="1908809" h="361315">
                  <a:moveTo>
                    <a:pt x="361020" y="103148"/>
                  </a:moveTo>
                  <a:lnTo>
                    <a:pt x="412595" y="103148"/>
                  </a:lnTo>
                </a:path>
                <a:path w="1908809" h="361315">
                  <a:moveTo>
                    <a:pt x="464169" y="103148"/>
                  </a:moveTo>
                  <a:lnTo>
                    <a:pt x="515743" y="103148"/>
                  </a:lnTo>
                </a:path>
                <a:path w="1908809" h="361315">
                  <a:moveTo>
                    <a:pt x="618892" y="103148"/>
                  </a:moveTo>
                  <a:lnTo>
                    <a:pt x="773615" y="103148"/>
                  </a:lnTo>
                </a:path>
                <a:path w="1908809" h="361315">
                  <a:moveTo>
                    <a:pt x="825190" y="103148"/>
                  </a:moveTo>
                  <a:lnTo>
                    <a:pt x="876764" y="103148"/>
                  </a:lnTo>
                </a:path>
                <a:path w="1908809" h="361315">
                  <a:moveTo>
                    <a:pt x="979913" y="103148"/>
                  </a:moveTo>
                  <a:lnTo>
                    <a:pt x="1031487" y="103148"/>
                  </a:lnTo>
                </a:path>
                <a:path w="1908809" h="361315">
                  <a:moveTo>
                    <a:pt x="1083062" y="103148"/>
                  </a:moveTo>
                  <a:lnTo>
                    <a:pt x="1289359" y="103148"/>
                  </a:lnTo>
                </a:path>
                <a:path w="1908809" h="361315">
                  <a:moveTo>
                    <a:pt x="1340934" y="103148"/>
                  </a:moveTo>
                  <a:lnTo>
                    <a:pt x="1547231" y="103148"/>
                  </a:lnTo>
                </a:path>
                <a:path w="1908809" h="361315">
                  <a:moveTo>
                    <a:pt x="1701954" y="103148"/>
                  </a:moveTo>
                  <a:lnTo>
                    <a:pt x="1753529" y="103148"/>
                  </a:lnTo>
                </a:path>
                <a:path w="1908809" h="361315">
                  <a:moveTo>
                    <a:pt x="0" y="154723"/>
                  </a:moveTo>
                  <a:lnTo>
                    <a:pt x="51574" y="154723"/>
                  </a:lnTo>
                </a:path>
                <a:path w="1908809" h="361315">
                  <a:moveTo>
                    <a:pt x="154723" y="154723"/>
                  </a:moveTo>
                  <a:lnTo>
                    <a:pt x="257871" y="154723"/>
                  </a:lnTo>
                </a:path>
                <a:path w="1908809" h="361315">
                  <a:moveTo>
                    <a:pt x="309446" y="154723"/>
                  </a:moveTo>
                  <a:lnTo>
                    <a:pt x="464169" y="154723"/>
                  </a:lnTo>
                </a:path>
                <a:path w="1908809" h="361315">
                  <a:moveTo>
                    <a:pt x="670467" y="154723"/>
                  </a:moveTo>
                  <a:lnTo>
                    <a:pt x="722041" y="154723"/>
                  </a:lnTo>
                </a:path>
                <a:path w="1908809" h="361315">
                  <a:moveTo>
                    <a:pt x="825190" y="154723"/>
                  </a:moveTo>
                  <a:lnTo>
                    <a:pt x="928339" y="154723"/>
                  </a:lnTo>
                </a:path>
                <a:path w="1908809" h="361315">
                  <a:moveTo>
                    <a:pt x="1134636" y="154723"/>
                  </a:moveTo>
                  <a:lnTo>
                    <a:pt x="1186210" y="154723"/>
                  </a:lnTo>
                </a:path>
                <a:path w="1908809" h="361315">
                  <a:moveTo>
                    <a:pt x="1289359" y="154723"/>
                  </a:moveTo>
                  <a:lnTo>
                    <a:pt x="1805103" y="154723"/>
                  </a:lnTo>
                </a:path>
                <a:path w="1908809" h="361315">
                  <a:moveTo>
                    <a:pt x="1856678" y="154723"/>
                  </a:moveTo>
                  <a:lnTo>
                    <a:pt x="1908252" y="154723"/>
                  </a:lnTo>
                </a:path>
                <a:path w="1908809" h="361315">
                  <a:moveTo>
                    <a:pt x="412595" y="206297"/>
                  </a:moveTo>
                  <a:lnTo>
                    <a:pt x="515743" y="206297"/>
                  </a:lnTo>
                </a:path>
                <a:path w="1908809" h="361315">
                  <a:moveTo>
                    <a:pt x="670467" y="206297"/>
                  </a:moveTo>
                  <a:lnTo>
                    <a:pt x="773615" y="206297"/>
                  </a:lnTo>
                </a:path>
                <a:path w="1908809" h="361315">
                  <a:moveTo>
                    <a:pt x="825190" y="206297"/>
                  </a:moveTo>
                  <a:lnTo>
                    <a:pt x="1134636" y="206297"/>
                  </a:lnTo>
                </a:path>
                <a:path w="1908809" h="361315">
                  <a:moveTo>
                    <a:pt x="1186210" y="206297"/>
                  </a:moveTo>
                  <a:lnTo>
                    <a:pt x="1237785" y="206297"/>
                  </a:lnTo>
                </a:path>
                <a:path w="1908809" h="361315">
                  <a:moveTo>
                    <a:pt x="1289359" y="206297"/>
                  </a:moveTo>
                  <a:lnTo>
                    <a:pt x="1340934" y="206297"/>
                  </a:lnTo>
                </a:path>
                <a:path w="1908809" h="361315">
                  <a:moveTo>
                    <a:pt x="1392508" y="206297"/>
                  </a:moveTo>
                  <a:lnTo>
                    <a:pt x="1495657" y="206297"/>
                  </a:lnTo>
                </a:path>
                <a:path w="1908809" h="361315">
                  <a:moveTo>
                    <a:pt x="1650380" y="206297"/>
                  </a:moveTo>
                  <a:lnTo>
                    <a:pt x="1753529" y="206297"/>
                  </a:lnTo>
                </a:path>
                <a:path w="1908809" h="361315">
                  <a:moveTo>
                    <a:pt x="1805103" y="206297"/>
                  </a:moveTo>
                  <a:lnTo>
                    <a:pt x="1856678" y="206297"/>
                  </a:lnTo>
                </a:path>
                <a:path w="1908809" h="361315">
                  <a:moveTo>
                    <a:pt x="0" y="257871"/>
                  </a:moveTo>
                  <a:lnTo>
                    <a:pt x="361020" y="257871"/>
                  </a:lnTo>
                </a:path>
                <a:path w="1908809" h="361315">
                  <a:moveTo>
                    <a:pt x="464169" y="257871"/>
                  </a:moveTo>
                  <a:lnTo>
                    <a:pt x="515743" y="257871"/>
                  </a:lnTo>
                </a:path>
                <a:path w="1908809" h="361315">
                  <a:moveTo>
                    <a:pt x="618892" y="257871"/>
                  </a:moveTo>
                  <a:lnTo>
                    <a:pt x="928339" y="257871"/>
                  </a:lnTo>
                </a:path>
                <a:path w="1908809" h="361315">
                  <a:moveTo>
                    <a:pt x="1031487" y="257871"/>
                  </a:moveTo>
                  <a:lnTo>
                    <a:pt x="1083062" y="257871"/>
                  </a:lnTo>
                </a:path>
                <a:path w="1908809" h="361315">
                  <a:moveTo>
                    <a:pt x="1134636" y="257871"/>
                  </a:moveTo>
                  <a:lnTo>
                    <a:pt x="1186210" y="257871"/>
                  </a:lnTo>
                </a:path>
                <a:path w="1908809" h="361315">
                  <a:moveTo>
                    <a:pt x="1237785" y="257871"/>
                  </a:moveTo>
                  <a:lnTo>
                    <a:pt x="1392508" y="257871"/>
                  </a:lnTo>
                </a:path>
                <a:path w="1908809" h="361315">
                  <a:moveTo>
                    <a:pt x="1444082" y="257871"/>
                  </a:moveTo>
                  <a:lnTo>
                    <a:pt x="1495657" y="257871"/>
                  </a:lnTo>
                </a:path>
                <a:path w="1908809" h="361315">
                  <a:moveTo>
                    <a:pt x="1547231" y="257871"/>
                  </a:moveTo>
                  <a:lnTo>
                    <a:pt x="1598806" y="257871"/>
                  </a:lnTo>
                </a:path>
                <a:path w="1908809" h="361315">
                  <a:moveTo>
                    <a:pt x="1650380" y="257871"/>
                  </a:moveTo>
                  <a:lnTo>
                    <a:pt x="1701954" y="257871"/>
                  </a:lnTo>
                </a:path>
                <a:path w="1908809" h="361315">
                  <a:moveTo>
                    <a:pt x="1753529" y="257871"/>
                  </a:moveTo>
                  <a:lnTo>
                    <a:pt x="1908252" y="257871"/>
                  </a:lnTo>
                </a:path>
                <a:path w="1908809" h="361315">
                  <a:moveTo>
                    <a:pt x="0" y="309446"/>
                  </a:moveTo>
                  <a:lnTo>
                    <a:pt x="51574" y="309446"/>
                  </a:lnTo>
                </a:path>
                <a:path w="1908809" h="361315">
                  <a:moveTo>
                    <a:pt x="309446" y="309446"/>
                  </a:moveTo>
                  <a:lnTo>
                    <a:pt x="361020" y="309446"/>
                  </a:lnTo>
                </a:path>
                <a:path w="1908809" h="361315">
                  <a:moveTo>
                    <a:pt x="412595" y="309446"/>
                  </a:moveTo>
                  <a:lnTo>
                    <a:pt x="722041" y="309446"/>
                  </a:lnTo>
                </a:path>
                <a:path w="1908809" h="361315">
                  <a:moveTo>
                    <a:pt x="773615" y="309446"/>
                  </a:moveTo>
                  <a:lnTo>
                    <a:pt x="876764" y="309446"/>
                  </a:lnTo>
                </a:path>
                <a:path w="1908809" h="361315">
                  <a:moveTo>
                    <a:pt x="979913" y="309446"/>
                  </a:moveTo>
                  <a:lnTo>
                    <a:pt x="1134636" y="309446"/>
                  </a:lnTo>
                </a:path>
                <a:path w="1908809" h="361315">
                  <a:moveTo>
                    <a:pt x="1444082" y="309446"/>
                  </a:moveTo>
                  <a:lnTo>
                    <a:pt x="1495657" y="309446"/>
                  </a:lnTo>
                </a:path>
                <a:path w="1908809" h="361315">
                  <a:moveTo>
                    <a:pt x="1650380" y="309446"/>
                  </a:moveTo>
                  <a:lnTo>
                    <a:pt x="1753529" y="309446"/>
                  </a:lnTo>
                </a:path>
                <a:path w="1908809" h="361315">
                  <a:moveTo>
                    <a:pt x="0" y="361020"/>
                  </a:moveTo>
                  <a:lnTo>
                    <a:pt x="51574" y="36102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766410" y="9831797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663261" y="9857584"/>
              <a:ext cx="1908810" cy="52069"/>
            </a:xfrm>
            <a:custGeom>
              <a:avLst/>
              <a:gdLst/>
              <a:ahLst/>
              <a:cxnLst/>
              <a:rect l="l" t="t" r="r" b="b"/>
              <a:pathLst>
                <a:path w="1908809" h="52070">
                  <a:moveTo>
                    <a:pt x="309446" y="0"/>
                  </a:moveTo>
                  <a:lnTo>
                    <a:pt x="361020" y="0"/>
                  </a:lnTo>
                </a:path>
                <a:path w="1908809" h="52070">
                  <a:moveTo>
                    <a:pt x="412595" y="0"/>
                  </a:moveTo>
                  <a:lnTo>
                    <a:pt x="515743" y="0"/>
                  </a:lnTo>
                </a:path>
                <a:path w="1908809" h="52070">
                  <a:moveTo>
                    <a:pt x="876764" y="0"/>
                  </a:moveTo>
                  <a:lnTo>
                    <a:pt x="928339" y="0"/>
                  </a:lnTo>
                </a:path>
                <a:path w="1908809" h="52070">
                  <a:moveTo>
                    <a:pt x="979913" y="0"/>
                  </a:moveTo>
                  <a:lnTo>
                    <a:pt x="1031487" y="0"/>
                  </a:lnTo>
                </a:path>
                <a:path w="1908809" h="52070">
                  <a:moveTo>
                    <a:pt x="1134636" y="0"/>
                  </a:moveTo>
                  <a:lnTo>
                    <a:pt x="1237785" y="0"/>
                  </a:lnTo>
                </a:path>
                <a:path w="1908809" h="52070">
                  <a:moveTo>
                    <a:pt x="1289359" y="0"/>
                  </a:moveTo>
                  <a:lnTo>
                    <a:pt x="1701954" y="0"/>
                  </a:lnTo>
                </a:path>
                <a:path w="1908809" h="52070">
                  <a:moveTo>
                    <a:pt x="1753529" y="0"/>
                  </a:moveTo>
                  <a:lnTo>
                    <a:pt x="1805103" y="0"/>
                  </a:lnTo>
                </a:path>
                <a:path w="1908809" h="52070">
                  <a:moveTo>
                    <a:pt x="1856678" y="0"/>
                  </a:moveTo>
                  <a:lnTo>
                    <a:pt x="1908252" y="0"/>
                  </a:lnTo>
                </a:path>
                <a:path w="1908809" h="52070">
                  <a:moveTo>
                    <a:pt x="0" y="51574"/>
                  </a:moveTo>
                  <a:lnTo>
                    <a:pt x="51574" y="51574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766410" y="9883371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972707" y="9909158"/>
              <a:ext cx="1392555" cy="0"/>
            </a:xfrm>
            <a:custGeom>
              <a:avLst/>
              <a:gdLst/>
              <a:ahLst/>
              <a:cxnLst/>
              <a:rect l="l" t="t" r="r" b="b"/>
              <a:pathLst>
                <a:path w="1392554">
                  <a:moveTo>
                    <a:pt x="0" y="0"/>
                  </a:moveTo>
                  <a:lnTo>
                    <a:pt x="51574" y="0"/>
                  </a:lnTo>
                </a:path>
                <a:path w="1392554">
                  <a:moveTo>
                    <a:pt x="103148" y="0"/>
                  </a:moveTo>
                  <a:lnTo>
                    <a:pt x="154723" y="0"/>
                  </a:lnTo>
                </a:path>
                <a:path w="1392554">
                  <a:moveTo>
                    <a:pt x="309446" y="0"/>
                  </a:moveTo>
                  <a:lnTo>
                    <a:pt x="361020" y="0"/>
                  </a:lnTo>
                </a:path>
                <a:path w="1392554">
                  <a:moveTo>
                    <a:pt x="567318" y="0"/>
                  </a:moveTo>
                  <a:lnTo>
                    <a:pt x="773615" y="0"/>
                  </a:lnTo>
                </a:path>
                <a:path w="1392554">
                  <a:moveTo>
                    <a:pt x="876764" y="0"/>
                  </a:moveTo>
                  <a:lnTo>
                    <a:pt x="928339" y="0"/>
                  </a:lnTo>
                </a:path>
                <a:path w="1392554">
                  <a:moveTo>
                    <a:pt x="1083062" y="0"/>
                  </a:moveTo>
                  <a:lnTo>
                    <a:pt x="1186210" y="0"/>
                  </a:lnTo>
                </a:path>
                <a:path w="1392554">
                  <a:moveTo>
                    <a:pt x="1237785" y="0"/>
                  </a:moveTo>
                  <a:lnTo>
                    <a:pt x="1289359" y="0"/>
                  </a:lnTo>
                </a:path>
                <a:path w="1392554">
                  <a:moveTo>
                    <a:pt x="1340934" y="0"/>
                  </a:moveTo>
                  <a:lnTo>
                    <a:pt x="1392508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416790" y="9883371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663261" y="9960733"/>
              <a:ext cx="52069" cy="0"/>
            </a:xfrm>
            <a:custGeom>
              <a:avLst/>
              <a:gdLst/>
              <a:ahLst/>
              <a:cxnLst/>
              <a:rect l="l" t="t" r="r" b="b"/>
              <a:pathLst>
                <a:path w="52070">
                  <a:moveTo>
                    <a:pt x="0" y="0"/>
                  </a:moveTo>
                  <a:lnTo>
                    <a:pt x="51574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766410" y="9934946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972707" y="9960733"/>
              <a:ext cx="1186815" cy="0"/>
            </a:xfrm>
            <a:custGeom>
              <a:avLst/>
              <a:gdLst/>
              <a:ahLst/>
              <a:cxnLst/>
              <a:rect l="l" t="t" r="r" b="b"/>
              <a:pathLst>
                <a:path w="1186815">
                  <a:moveTo>
                    <a:pt x="0" y="0"/>
                  </a:moveTo>
                  <a:lnTo>
                    <a:pt x="51574" y="0"/>
                  </a:lnTo>
                </a:path>
                <a:path w="1186815">
                  <a:moveTo>
                    <a:pt x="103148" y="0"/>
                  </a:moveTo>
                  <a:lnTo>
                    <a:pt x="257871" y="0"/>
                  </a:lnTo>
                </a:path>
                <a:path w="1186815">
                  <a:moveTo>
                    <a:pt x="412595" y="0"/>
                  </a:moveTo>
                  <a:lnTo>
                    <a:pt x="515743" y="0"/>
                  </a:lnTo>
                </a:path>
                <a:path w="1186815">
                  <a:moveTo>
                    <a:pt x="722041" y="0"/>
                  </a:moveTo>
                  <a:lnTo>
                    <a:pt x="773615" y="0"/>
                  </a:lnTo>
                </a:path>
                <a:path w="1186815">
                  <a:moveTo>
                    <a:pt x="1134636" y="0"/>
                  </a:moveTo>
                  <a:lnTo>
                    <a:pt x="1186210" y="0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416790" y="9934946"/>
              <a:ext cx="154940" cy="52069"/>
            </a:xfrm>
            <a:custGeom>
              <a:avLst/>
              <a:gdLst/>
              <a:ahLst/>
              <a:cxnLst/>
              <a:rect l="l" t="t" r="r" b="b"/>
              <a:pathLst>
                <a:path w="154940" h="52070">
                  <a:moveTo>
                    <a:pt x="0" y="0"/>
                  </a:moveTo>
                  <a:lnTo>
                    <a:pt x="154723" y="0"/>
                  </a:lnTo>
                  <a:lnTo>
                    <a:pt x="154723" y="51574"/>
                  </a:lnTo>
                  <a:lnTo>
                    <a:pt x="0" y="5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663261" y="10012307"/>
              <a:ext cx="1908810" cy="52069"/>
            </a:xfrm>
            <a:custGeom>
              <a:avLst/>
              <a:gdLst/>
              <a:ahLst/>
              <a:cxnLst/>
              <a:rect l="l" t="t" r="r" b="b"/>
              <a:pathLst>
                <a:path w="1908809" h="52070">
                  <a:moveTo>
                    <a:pt x="0" y="0"/>
                  </a:moveTo>
                  <a:lnTo>
                    <a:pt x="51574" y="0"/>
                  </a:lnTo>
                </a:path>
                <a:path w="1908809" h="52070">
                  <a:moveTo>
                    <a:pt x="309446" y="0"/>
                  </a:moveTo>
                  <a:lnTo>
                    <a:pt x="361020" y="0"/>
                  </a:lnTo>
                </a:path>
                <a:path w="1908809" h="52070">
                  <a:moveTo>
                    <a:pt x="515743" y="0"/>
                  </a:moveTo>
                  <a:lnTo>
                    <a:pt x="567318" y="0"/>
                  </a:lnTo>
                </a:path>
                <a:path w="1908809" h="52070">
                  <a:moveTo>
                    <a:pt x="618892" y="0"/>
                  </a:moveTo>
                  <a:lnTo>
                    <a:pt x="670467" y="0"/>
                  </a:lnTo>
                </a:path>
                <a:path w="1908809" h="52070">
                  <a:moveTo>
                    <a:pt x="825190" y="0"/>
                  </a:moveTo>
                  <a:lnTo>
                    <a:pt x="876764" y="0"/>
                  </a:lnTo>
                </a:path>
                <a:path w="1908809" h="52070">
                  <a:moveTo>
                    <a:pt x="928339" y="0"/>
                  </a:moveTo>
                  <a:lnTo>
                    <a:pt x="979913" y="0"/>
                  </a:lnTo>
                </a:path>
                <a:path w="1908809" h="52070">
                  <a:moveTo>
                    <a:pt x="1083062" y="0"/>
                  </a:moveTo>
                  <a:lnTo>
                    <a:pt x="1186210" y="0"/>
                  </a:lnTo>
                </a:path>
                <a:path w="1908809" h="52070">
                  <a:moveTo>
                    <a:pt x="1237785" y="0"/>
                  </a:moveTo>
                  <a:lnTo>
                    <a:pt x="1289359" y="0"/>
                  </a:lnTo>
                </a:path>
                <a:path w="1908809" h="52070">
                  <a:moveTo>
                    <a:pt x="1340934" y="0"/>
                  </a:moveTo>
                  <a:lnTo>
                    <a:pt x="1392508" y="0"/>
                  </a:lnTo>
                </a:path>
                <a:path w="1908809" h="52070">
                  <a:moveTo>
                    <a:pt x="1444082" y="0"/>
                  </a:moveTo>
                  <a:lnTo>
                    <a:pt x="1547231" y="0"/>
                  </a:lnTo>
                </a:path>
                <a:path w="1908809" h="52070">
                  <a:moveTo>
                    <a:pt x="1650380" y="0"/>
                  </a:moveTo>
                  <a:lnTo>
                    <a:pt x="1701954" y="0"/>
                  </a:lnTo>
                </a:path>
                <a:path w="1908809" h="52070">
                  <a:moveTo>
                    <a:pt x="1856678" y="0"/>
                  </a:moveTo>
                  <a:lnTo>
                    <a:pt x="1908252" y="0"/>
                  </a:lnTo>
                </a:path>
                <a:path w="1908809" h="52070">
                  <a:moveTo>
                    <a:pt x="0" y="51574"/>
                  </a:moveTo>
                  <a:lnTo>
                    <a:pt x="361020" y="51574"/>
                  </a:lnTo>
                </a:path>
                <a:path w="1908809" h="52070">
                  <a:moveTo>
                    <a:pt x="412595" y="51574"/>
                  </a:moveTo>
                  <a:lnTo>
                    <a:pt x="515743" y="51574"/>
                  </a:lnTo>
                </a:path>
                <a:path w="1908809" h="52070">
                  <a:moveTo>
                    <a:pt x="670467" y="51574"/>
                  </a:moveTo>
                  <a:lnTo>
                    <a:pt x="773615" y="51574"/>
                  </a:lnTo>
                </a:path>
                <a:path w="1908809" h="52070">
                  <a:moveTo>
                    <a:pt x="876764" y="51574"/>
                  </a:moveTo>
                  <a:lnTo>
                    <a:pt x="979913" y="51574"/>
                  </a:lnTo>
                </a:path>
                <a:path w="1908809" h="52070">
                  <a:moveTo>
                    <a:pt x="1186210" y="51574"/>
                  </a:moveTo>
                  <a:lnTo>
                    <a:pt x="1392508" y="51574"/>
                  </a:lnTo>
                </a:path>
                <a:path w="1908809" h="52070">
                  <a:moveTo>
                    <a:pt x="1650380" y="51574"/>
                  </a:moveTo>
                  <a:lnTo>
                    <a:pt x="1701954" y="51574"/>
                  </a:lnTo>
                </a:path>
                <a:path w="1908809" h="52070">
                  <a:moveTo>
                    <a:pt x="1753529" y="51574"/>
                  </a:moveTo>
                  <a:lnTo>
                    <a:pt x="1908252" y="51574"/>
                  </a:lnTo>
                </a:path>
              </a:pathLst>
            </a:custGeom>
            <a:ln w="51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435664" y="4119172"/>
            <a:ext cx="7128509" cy="489267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900"/>
              </a:spcBef>
            </a:pPr>
            <a:r>
              <a:rPr sz="3250" b="1" spc="-140" dirty="0">
                <a:solidFill>
                  <a:srgbClr val="09ABFF"/>
                </a:solidFill>
                <a:latin typeface="Tahoma"/>
                <a:cs typeface="Tahoma"/>
              </a:rPr>
              <a:t>E</a:t>
            </a:r>
            <a:r>
              <a:rPr sz="3250" b="1" spc="-45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240" dirty="0">
                <a:solidFill>
                  <a:srgbClr val="09ABFF"/>
                </a:solidFill>
                <a:latin typeface="Tahoma"/>
                <a:cs typeface="Tahoma"/>
              </a:rPr>
              <a:t>M</a:t>
            </a:r>
            <a:r>
              <a:rPr sz="3250" b="1" spc="-450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165" dirty="0">
                <a:solidFill>
                  <a:srgbClr val="09ABFF"/>
                </a:solidFill>
                <a:latin typeface="Tahoma"/>
                <a:cs typeface="Tahoma"/>
              </a:rPr>
              <a:t>A</a:t>
            </a:r>
            <a:r>
              <a:rPr sz="3250" b="1" spc="-450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695" dirty="0">
                <a:solidFill>
                  <a:srgbClr val="09ABFF"/>
                </a:solidFill>
                <a:latin typeface="Tahoma"/>
                <a:cs typeface="Tahoma"/>
              </a:rPr>
              <a:t>I</a:t>
            </a:r>
            <a:r>
              <a:rPr sz="3250" b="1" spc="-450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50" dirty="0">
                <a:solidFill>
                  <a:srgbClr val="09ABFF"/>
                </a:solidFill>
                <a:latin typeface="Tahoma"/>
                <a:cs typeface="Tahoma"/>
              </a:rPr>
              <a:t>L</a:t>
            </a:r>
            <a:endParaRPr sz="3250">
              <a:latin typeface="Tahoma"/>
              <a:cs typeface="Tahoma"/>
            </a:endParaRPr>
          </a:p>
          <a:p>
            <a:pPr marL="76835">
              <a:lnSpc>
                <a:spcPct val="100000"/>
              </a:lnSpc>
              <a:spcBef>
                <a:spcPts val="850"/>
              </a:spcBef>
            </a:pPr>
            <a:r>
              <a:rPr sz="3500" b="1" spc="60" dirty="0">
                <a:solidFill>
                  <a:srgbClr val="535353"/>
                </a:solidFill>
                <a:latin typeface="Arial"/>
                <a:cs typeface="Arial"/>
                <a:hlinkClick r:id="rId8"/>
              </a:rPr>
              <a:t>contactimms@intrahealth.co.uk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sz="3500">
              <a:latin typeface="Arial"/>
              <a:cs typeface="Arial"/>
            </a:endParaRPr>
          </a:p>
          <a:p>
            <a:pPr marL="48895">
              <a:lnSpc>
                <a:spcPct val="100000"/>
              </a:lnSpc>
              <a:tabLst>
                <a:tab pos="2591435" algn="l"/>
              </a:tabLst>
            </a:pPr>
            <a:r>
              <a:rPr sz="3250" b="1" spc="-160" dirty="0">
                <a:solidFill>
                  <a:srgbClr val="09ABFF"/>
                </a:solidFill>
                <a:latin typeface="Tahoma"/>
                <a:cs typeface="Tahoma"/>
              </a:rPr>
              <a:t>C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50" dirty="0">
                <a:solidFill>
                  <a:srgbClr val="09ABFF"/>
                </a:solidFill>
                <a:latin typeface="Tahoma"/>
                <a:cs typeface="Tahoma"/>
              </a:rPr>
              <a:t>O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125" dirty="0">
                <a:solidFill>
                  <a:srgbClr val="09ABFF"/>
                </a:solidFill>
                <a:latin typeface="Tahoma"/>
                <a:cs typeface="Tahoma"/>
              </a:rPr>
              <a:t>N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dirty="0">
                <a:solidFill>
                  <a:srgbClr val="09ABFF"/>
                </a:solidFill>
                <a:latin typeface="Tahoma"/>
                <a:cs typeface="Tahoma"/>
              </a:rPr>
              <a:t>T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165" dirty="0">
                <a:solidFill>
                  <a:srgbClr val="09ABFF"/>
                </a:solidFill>
                <a:latin typeface="Tahoma"/>
                <a:cs typeface="Tahoma"/>
              </a:rPr>
              <a:t>A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160" dirty="0">
                <a:solidFill>
                  <a:srgbClr val="09ABFF"/>
                </a:solidFill>
                <a:latin typeface="Tahoma"/>
                <a:cs typeface="Tahoma"/>
              </a:rPr>
              <a:t>C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50" dirty="0">
                <a:solidFill>
                  <a:srgbClr val="09ABFF"/>
                </a:solidFill>
                <a:latin typeface="Tahoma"/>
                <a:cs typeface="Tahoma"/>
              </a:rPr>
              <a:t>T</a:t>
            </a:r>
            <a:r>
              <a:rPr sz="3250" b="1" dirty="0">
                <a:solidFill>
                  <a:srgbClr val="09ABFF"/>
                </a:solidFill>
                <a:latin typeface="Tahoma"/>
                <a:cs typeface="Tahoma"/>
              </a:rPr>
              <a:t>	</a:t>
            </a:r>
            <a:r>
              <a:rPr sz="3250" b="1" spc="-125" dirty="0">
                <a:solidFill>
                  <a:srgbClr val="09ABFF"/>
                </a:solidFill>
                <a:latin typeface="Tahoma"/>
                <a:cs typeface="Tahoma"/>
              </a:rPr>
              <a:t>N</a:t>
            </a:r>
            <a:r>
              <a:rPr sz="3250" b="1" spc="-45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50" dirty="0">
                <a:solidFill>
                  <a:srgbClr val="09ABFF"/>
                </a:solidFill>
                <a:latin typeface="Tahoma"/>
                <a:cs typeface="Tahoma"/>
              </a:rPr>
              <a:t>O</a:t>
            </a:r>
            <a:r>
              <a:rPr sz="3250" b="1" spc="-45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50" dirty="0">
                <a:solidFill>
                  <a:srgbClr val="09ABFF"/>
                </a:solidFill>
                <a:latin typeface="Tahoma"/>
                <a:cs typeface="Tahoma"/>
              </a:rPr>
              <a:t>.</a:t>
            </a:r>
            <a:endParaRPr sz="3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sz="3500" b="1" spc="315" dirty="0">
                <a:solidFill>
                  <a:srgbClr val="535353"/>
                </a:solidFill>
                <a:latin typeface="Arial"/>
                <a:cs typeface="Arial"/>
              </a:rPr>
              <a:t>03333</a:t>
            </a:r>
            <a:r>
              <a:rPr sz="3500" b="1" spc="-195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500" b="1" spc="265" dirty="0">
                <a:solidFill>
                  <a:srgbClr val="535353"/>
                </a:solidFill>
                <a:latin typeface="Arial"/>
                <a:cs typeface="Arial"/>
              </a:rPr>
              <a:t>583</a:t>
            </a:r>
            <a:r>
              <a:rPr sz="3500" b="1" spc="-190" dirty="0">
                <a:solidFill>
                  <a:srgbClr val="535353"/>
                </a:solidFill>
                <a:latin typeface="Arial"/>
                <a:cs typeface="Arial"/>
              </a:rPr>
              <a:t> </a:t>
            </a:r>
            <a:r>
              <a:rPr sz="3500" b="1" spc="160" dirty="0">
                <a:solidFill>
                  <a:srgbClr val="535353"/>
                </a:solidFill>
                <a:latin typeface="Arial"/>
                <a:cs typeface="Arial"/>
              </a:rPr>
              <a:t>397</a:t>
            </a:r>
            <a:endParaRPr sz="3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170"/>
              </a:spcBef>
            </a:pPr>
            <a:endParaRPr sz="3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50" b="1" spc="-270" dirty="0">
                <a:solidFill>
                  <a:srgbClr val="09ABFF"/>
                </a:solidFill>
                <a:latin typeface="Tahoma"/>
                <a:cs typeface="Tahoma"/>
              </a:rPr>
              <a:t>W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140" dirty="0">
                <a:solidFill>
                  <a:srgbClr val="09ABFF"/>
                </a:solidFill>
                <a:latin typeface="Tahoma"/>
                <a:cs typeface="Tahoma"/>
              </a:rPr>
              <a:t>E</a:t>
            </a:r>
            <a:r>
              <a:rPr sz="3250" b="1" spc="-450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120" dirty="0">
                <a:solidFill>
                  <a:srgbClr val="09ABFF"/>
                </a:solidFill>
                <a:latin typeface="Tahoma"/>
                <a:cs typeface="Tahoma"/>
              </a:rPr>
              <a:t>B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130" dirty="0">
                <a:solidFill>
                  <a:srgbClr val="09ABFF"/>
                </a:solidFill>
                <a:latin typeface="Tahoma"/>
                <a:cs typeface="Tahoma"/>
              </a:rPr>
              <a:t>S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695" dirty="0">
                <a:solidFill>
                  <a:srgbClr val="09ABFF"/>
                </a:solidFill>
                <a:latin typeface="Tahoma"/>
                <a:cs typeface="Tahoma"/>
              </a:rPr>
              <a:t>I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dirty="0">
                <a:solidFill>
                  <a:srgbClr val="09ABFF"/>
                </a:solidFill>
                <a:latin typeface="Tahoma"/>
                <a:cs typeface="Tahoma"/>
              </a:rPr>
              <a:t>T</a:t>
            </a:r>
            <a:r>
              <a:rPr sz="3250" b="1" spc="-445" dirty="0">
                <a:solidFill>
                  <a:srgbClr val="09ABFF"/>
                </a:solidFill>
                <a:latin typeface="Tahoma"/>
                <a:cs typeface="Tahoma"/>
              </a:rPr>
              <a:t> </a:t>
            </a:r>
            <a:r>
              <a:rPr sz="3250" b="1" spc="-50" dirty="0">
                <a:solidFill>
                  <a:srgbClr val="09ABFF"/>
                </a:solidFill>
                <a:latin typeface="Tahoma"/>
                <a:cs typeface="Tahoma"/>
              </a:rPr>
              <a:t>E</a:t>
            </a:r>
            <a:endParaRPr sz="32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3500" b="1" spc="95" dirty="0">
                <a:solidFill>
                  <a:srgbClr val="535353"/>
                </a:solidFill>
                <a:latin typeface="Arial"/>
                <a:cs typeface="Arial"/>
                <a:hlinkClick r:id="rId9"/>
              </a:rPr>
              <a:t>www.intrahealth.co.uk</a:t>
            </a:r>
            <a:endParaRPr sz="3500">
              <a:latin typeface="Arial"/>
              <a:cs typeface="Arial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title"/>
          </p:nvPr>
        </p:nvSpPr>
        <p:spPr>
          <a:xfrm>
            <a:off x="500129" y="3050401"/>
            <a:ext cx="31965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305" dirty="0">
                <a:solidFill>
                  <a:srgbClr val="00384D"/>
                </a:solidFill>
                <a:latin typeface="Arial"/>
                <a:cs typeface="Arial"/>
              </a:rPr>
              <a:t>Contact</a:t>
            </a:r>
            <a:r>
              <a:rPr sz="4500" b="1" spc="-26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b="1" spc="-60" dirty="0">
                <a:solidFill>
                  <a:srgbClr val="00384D"/>
                </a:solidFill>
                <a:latin typeface="Arial"/>
                <a:cs typeface="Arial"/>
              </a:rPr>
              <a:t>us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607249D5-4D72-B499-6897-70A7391CB7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24"/>
    </mc:Choice>
    <mc:Fallback xmlns="">
      <p:transition spd="slow" advTm="19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263641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20422" y="8456741"/>
            <a:ext cx="3667578" cy="1828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96876" y="467178"/>
            <a:ext cx="3172889" cy="136091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041687" y="410360"/>
            <a:ext cx="3529476" cy="122523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59583" y="7710990"/>
            <a:ext cx="10028415" cy="14287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813920" y="8240585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51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69725" y="824058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21661" y="821526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22951" y="8215262"/>
            <a:ext cx="101600" cy="50800"/>
          </a:xfrm>
          <a:custGeom>
            <a:avLst/>
            <a:gdLst/>
            <a:ahLst/>
            <a:cxnLst/>
            <a:rect l="l" t="t" r="r" b="b"/>
            <a:pathLst>
              <a:path w="101600" h="50800">
                <a:moveTo>
                  <a:pt x="0" y="0"/>
                </a:moveTo>
                <a:lnTo>
                  <a:pt x="101290" y="0"/>
                </a:lnTo>
                <a:lnTo>
                  <a:pt x="10129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77467" y="824058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80047" y="824058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31983" y="824058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33273" y="8240585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51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13920" y="826590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17790" y="826590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20370" y="829123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21661" y="826590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522951" y="8265907"/>
            <a:ext cx="101600" cy="50800"/>
          </a:xfrm>
          <a:custGeom>
            <a:avLst/>
            <a:gdLst/>
            <a:ahLst/>
            <a:cxnLst/>
            <a:rect l="l" t="t" r="r" b="b"/>
            <a:pathLst>
              <a:path w="101600" h="50800">
                <a:moveTo>
                  <a:pt x="0" y="0"/>
                </a:moveTo>
                <a:lnTo>
                  <a:pt x="101290" y="0"/>
                </a:lnTo>
                <a:lnTo>
                  <a:pt x="10129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74886" y="829123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826821" y="8291230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806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333273" y="826590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637143" y="826590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13920" y="83165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15210" y="8316552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17790" y="83165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219080" y="83165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20370" y="8341875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77467" y="834187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978757" y="834187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181338" y="8341875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333273" y="83165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434563" y="8316552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637143" y="831655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813920" y="836719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915210" y="8367197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117790" y="836719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219080" y="836719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371016" y="839252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573596" y="839252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674886" y="839252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928112" y="839252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0080047" y="839252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333273" y="836719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434563" y="8367197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637143" y="836719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813920" y="841784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15210" y="8417842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117790" y="841784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219080" y="8443165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421661" y="8443165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674886" y="8443165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978757" y="844316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130692" y="844316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333273" y="841784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434563" y="8417842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637143" y="8417842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813920" y="846848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117790" y="846848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219080" y="846848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573596" y="849381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674886" y="849381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826821" y="8493811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080047" y="849381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181338" y="8493811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333273" y="846848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637143" y="8468487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813920" y="8544455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51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219080" y="851913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320370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421661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522951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624242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725531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826821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928112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029402" y="8519133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130692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231983" y="854445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333273" y="8544455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51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219080" y="856977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371016" y="85951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522951" y="85951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674886" y="859510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877467" y="859510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0029402" y="8569778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813920" y="864574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915210" y="8645745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320370" y="864574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522951" y="8645745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877467" y="864574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978757" y="8645745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333273" y="8645745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915210" y="869639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067145" y="869639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320370" y="8696390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573596" y="869639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674886" y="869639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826821" y="869639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928112" y="869639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029402" y="869639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383918" y="8696390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535853" y="8696390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813920" y="874703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915210" y="8747035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067145" y="8747035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219080" y="8747035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573596" y="8747035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725531" y="8747035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877467" y="8747035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130692" y="8747035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586498" y="8747035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864565" y="879768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219080" y="879768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371016" y="8797681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573596" y="879768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776176" y="8797681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130692" y="8797681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383918" y="879768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0637143" y="879768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13920" y="884832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65855" y="8848326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117790" y="8848326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269725" y="884832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522951" y="8848326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776176" y="884832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928112" y="8848326"/>
            <a:ext cx="760095" cy="0"/>
          </a:xfrm>
          <a:custGeom>
            <a:avLst/>
            <a:gdLst/>
            <a:ahLst/>
            <a:cxnLst/>
            <a:rect l="l" t="t" r="r" b="b"/>
            <a:pathLst>
              <a:path w="760095">
                <a:moveTo>
                  <a:pt x="0" y="0"/>
                </a:moveTo>
                <a:lnTo>
                  <a:pt x="759676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864565" y="8898971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219080" y="8873649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371016" y="88989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624242" y="889897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725531" y="889897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978757" y="889897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080047" y="889897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231983" y="8898971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383918" y="889897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864565" y="894961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067145" y="8949616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219080" y="8924294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320370" y="894961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421661" y="8949616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725531" y="894961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826821" y="894961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9928112" y="894961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0029402" y="8949616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282628" y="8949616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0637143" y="8949616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8813920" y="9000261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168435" y="9000261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371016" y="9000261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624242" y="900026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0130692" y="9000261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282628" y="8974939"/>
            <a:ext cx="203200" cy="50800"/>
          </a:xfrm>
          <a:custGeom>
            <a:avLst/>
            <a:gdLst/>
            <a:ahLst/>
            <a:cxnLst/>
            <a:rect l="l" t="t" r="r" b="b"/>
            <a:pathLst>
              <a:path w="203200" h="50800">
                <a:moveTo>
                  <a:pt x="0" y="0"/>
                </a:moveTo>
                <a:lnTo>
                  <a:pt x="202580" y="0"/>
                </a:lnTo>
                <a:lnTo>
                  <a:pt x="20258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0586498" y="9000261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813920" y="905090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965855" y="9050907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371016" y="905090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472306" y="905090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725531" y="905090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826821" y="90509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029402" y="905090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0282628" y="9025584"/>
            <a:ext cx="203200" cy="50800"/>
          </a:xfrm>
          <a:custGeom>
            <a:avLst/>
            <a:gdLst/>
            <a:ahLst/>
            <a:cxnLst/>
            <a:rect l="l" t="t" r="r" b="b"/>
            <a:pathLst>
              <a:path w="203200" h="50800">
                <a:moveTo>
                  <a:pt x="0" y="0"/>
                </a:moveTo>
                <a:lnTo>
                  <a:pt x="202580" y="0"/>
                </a:lnTo>
                <a:lnTo>
                  <a:pt x="20258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0535853" y="905090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637143" y="905090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915210" y="910155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016500" y="910155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168435" y="910155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320370" y="910155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522951" y="9101552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978757" y="910155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231983" y="910155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383918" y="910155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0485208" y="9101552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813920" y="9126874"/>
            <a:ext cx="101600" cy="50800"/>
          </a:xfrm>
          <a:custGeom>
            <a:avLst/>
            <a:gdLst/>
            <a:ahLst/>
            <a:cxnLst/>
            <a:rect l="l" t="t" r="r" b="b"/>
            <a:pathLst>
              <a:path w="101600" h="50800">
                <a:moveTo>
                  <a:pt x="0" y="0"/>
                </a:moveTo>
                <a:lnTo>
                  <a:pt x="101290" y="0"/>
                </a:lnTo>
                <a:lnTo>
                  <a:pt x="10129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117790" y="9152197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421661" y="915219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674886" y="915219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9826821" y="915219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9928112" y="915219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0029402" y="915219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0181338" y="9152197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0586498" y="915219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813920" y="9177519"/>
            <a:ext cx="101600" cy="50800"/>
          </a:xfrm>
          <a:custGeom>
            <a:avLst/>
            <a:gdLst/>
            <a:ahLst/>
            <a:cxnLst/>
            <a:rect l="l" t="t" r="r" b="b"/>
            <a:pathLst>
              <a:path w="101600" h="50800">
                <a:moveTo>
                  <a:pt x="0" y="0"/>
                </a:moveTo>
                <a:lnTo>
                  <a:pt x="101290" y="0"/>
                </a:lnTo>
                <a:lnTo>
                  <a:pt x="10129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965855" y="920284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168435" y="920284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320370" y="920284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624242" y="920284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725531" y="920284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877467" y="9202842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130692" y="920284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231983" y="920284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383918" y="920284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0637143" y="920284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9117790" y="9253487"/>
            <a:ext cx="455930" cy="0"/>
          </a:xfrm>
          <a:custGeom>
            <a:avLst/>
            <a:gdLst/>
            <a:ahLst/>
            <a:cxnLst/>
            <a:rect l="l" t="t" r="r" b="b"/>
            <a:pathLst>
              <a:path w="455929">
                <a:moveTo>
                  <a:pt x="0" y="0"/>
                </a:moveTo>
                <a:lnTo>
                  <a:pt x="455806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9674886" y="925348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9928112" y="925348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0029402" y="925348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0181338" y="925348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0282628" y="925348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0434563" y="9253487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813920" y="93041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915210" y="9304132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421661" y="93041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9624242" y="9304132"/>
            <a:ext cx="304165" cy="0"/>
          </a:xfrm>
          <a:custGeom>
            <a:avLst/>
            <a:gdLst/>
            <a:ahLst/>
            <a:cxnLst/>
            <a:rect l="l" t="t" r="r" b="b"/>
            <a:pathLst>
              <a:path w="304165">
                <a:moveTo>
                  <a:pt x="0" y="0"/>
                </a:moveTo>
                <a:lnTo>
                  <a:pt x="30387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978757" y="93041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080047" y="93041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0231983" y="930413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0485208" y="93041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0586498" y="930413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813920" y="935477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965855" y="9354777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9080" y="932945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320370" y="935477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472306" y="9354777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877467" y="935477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0029402" y="9354777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0282628" y="9354777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0637143" y="935477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813920" y="940542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8915210" y="9405422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219080" y="938010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320370" y="940542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522951" y="940542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624242" y="9405422"/>
            <a:ext cx="405765" cy="0"/>
          </a:xfrm>
          <a:custGeom>
            <a:avLst/>
            <a:gdLst/>
            <a:ahLst/>
            <a:cxnLst/>
            <a:rect l="l" t="t" r="r" b="b"/>
            <a:pathLst>
              <a:path w="405765">
                <a:moveTo>
                  <a:pt x="0" y="0"/>
                </a:moveTo>
                <a:lnTo>
                  <a:pt x="40516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0130692" y="940542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0231983" y="9405422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10586498" y="940542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813920" y="9456067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067145" y="945606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219080" y="9456067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624242" y="945606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877467" y="945606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978757" y="945606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080047" y="9430745"/>
            <a:ext cx="101600" cy="50800"/>
          </a:xfrm>
          <a:custGeom>
            <a:avLst/>
            <a:gdLst/>
            <a:ahLst/>
            <a:cxnLst/>
            <a:rect l="l" t="t" r="r" b="b"/>
            <a:pathLst>
              <a:path w="101600" h="50800">
                <a:moveTo>
                  <a:pt x="0" y="0"/>
                </a:moveTo>
                <a:lnTo>
                  <a:pt x="101290" y="0"/>
                </a:lnTo>
                <a:lnTo>
                  <a:pt x="10129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82628" y="945606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434563" y="945606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535853" y="945606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8813920" y="950671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016500" y="950671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168435" y="950671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371016" y="9506712"/>
            <a:ext cx="253365" cy="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725531" y="950671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826821" y="950671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928112" y="9506712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0080047" y="9481390"/>
            <a:ext cx="101600" cy="50800"/>
          </a:xfrm>
          <a:custGeom>
            <a:avLst/>
            <a:gdLst/>
            <a:ahLst/>
            <a:cxnLst/>
            <a:rect l="l" t="t" r="r" b="b"/>
            <a:pathLst>
              <a:path w="101600" h="50800">
                <a:moveTo>
                  <a:pt x="0" y="0"/>
                </a:moveTo>
                <a:lnTo>
                  <a:pt x="101290" y="0"/>
                </a:lnTo>
                <a:lnTo>
                  <a:pt x="10129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0231983" y="950671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10535853" y="9506712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8813920" y="953203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965855" y="955735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9117790" y="955735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219080" y="955735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9320370" y="955735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421661" y="955735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573596" y="955735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9725531" y="9557357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928112" y="9557357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0080047" y="9557357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51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0485208" y="9557357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813920" y="958268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915210" y="9608003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9168435" y="960800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9371016" y="960800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9472306" y="960800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9573596" y="960800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776176" y="9608003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0130692" y="960800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0282628" y="960800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0485208" y="960800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813920" y="963332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965855" y="96586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9117790" y="96586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9269725" y="9658648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9421661" y="963332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9522951" y="9658648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674886" y="96586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776176" y="9633325"/>
            <a:ext cx="101600" cy="50800"/>
          </a:xfrm>
          <a:custGeom>
            <a:avLst/>
            <a:gdLst/>
            <a:ahLst/>
            <a:cxnLst/>
            <a:rect l="l" t="t" r="r" b="b"/>
            <a:pathLst>
              <a:path w="101600" h="50800">
                <a:moveTo>
                  <a:pt x="0" y="0"/>
                </a:moveTo>
                <a:lnTo>
                  <a:pt x="101290" y="0"/>
                </a:lnTo>
                <a:lnTo>
                  <a:pt x="10129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928112" y="96586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0029402" y="9658648"/>
            <a:ext cx="557530" cy="0"/>
          </a:xfrm>
          <a:custGeom>
            <a:avLst/>
            <a:gdLst/>
            <a:ahLst/>
            <a:cxnLst/>
            <a:rect l="l" t="t" r="r" b="b"/>
            <a:pathLst>
              <a:path w="557529">
                <a:moveTo>
                  <a:pt x="0" y="0"/>
                </a:moveTo>
                <a:lnTo>
                  <a:pt x="557096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0637143" y="965864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219080" y="970929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421661" y="968397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522951" y="970929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624242" y="970929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776176" y="9683970"/>
            <a:ext cx="101600" cy="50800"/>
          </a:xfrm>
          <a:custGeom>
            <a:avLst/>
            <a:gdLst/>
            <a:ahLst/>
            <a:cxnLst/>
            <a:rect l="l" t="t" r="r" b="b"/>
            <a:pathLst>
              <a:path w="101600" h="50800">
                <a:moveTo>
                  <a:pt x="0" y="0"/>
                </a:moveTo>
                <a:lnTo>
                  <a:pt x="101290" y="0"/>
                </a:lnTo>
                <a:lnTo>
                  <a:pt x="101290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928112" y="970929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0181338" y="970929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0434563" y="970929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813920" y="9759938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51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9269725" y="9759938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9421661" y="973461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9522951" y="975993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725531" y="97599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9826821" y="97599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9928112" y="97599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0080047" y="97599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0231983" y="9734615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0333273" y="97599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0434563" y="97599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0535853" y="97599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0637143" y="975993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813920" y="978526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117790" y="978526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9219080" y="981058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9371016" y="978526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9472306" y="9810583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9776176" y="981058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9978757" y="981058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0130692" y="981058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0231983" y="9785260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0434563" y="9810583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0586498" y="9810583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813920" y="983590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915210" y="9835906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9117790" y="983590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9219080" y="983590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9371016" y="983590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9472306" y="9861229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9725531" y="9861229"/>
            <a:ext cx="760095" cy="0"/>
          </a:xfrm>
          <a:custGeom>
            <a:avLst/>
            <a:gdLst/>
            <a:ahLst/>
            <a:cxnLst/>
            <a:rect l="l" t="t" r="r" b="b"/>
            <a:pathLst>
              <a:path w="760095">
                <a:moveTo>
                  <a:pt x="0" y="0"/>
                </a:moveTo>
                <a:lnTo>
                  <a:pt x="759676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10535853" y="983590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0637143" y="983590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813920" y="98865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915210" y="9886551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9117790" y="98865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9219080" y="98865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9320370" y="991187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9522951" y="991187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877467" y="991187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9978757" y="991187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10130692" y="9911874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0333273" y="991187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10434563" y="991187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10535853" y="98865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10637143" y="988655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813920" y="993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915210" y="9937196"/>
            <a:ext cx="152400" cy="50800"/>
          </a:xfrm>
          <a:custGeom>
            <a:avLst/>
            <a:gdLst/>
            <a:ahLst/>
            <a:cxnLst/>
            <a:rect l="l" t="t" r="r" b="b"/>
            <a:pathLst>
              <a:path w="152400" h="50800">
                <a:moveTo>
                  <a:pt x="0" y="0"/>
                </a:moveTo>
                <a:lnTo>
                  <a:pt x="151935" y="0"/>
                </a:lnTo>
                <a:lnTo>
                  <a:pt x="15193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9117790" y="993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9219080" y="9937196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9371016" y="996251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9826821" y="996251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0029402" y="9962519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10231983" y="9962519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0586498" y="9962519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813920" y="998784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9117790" y="9987841"/>
            <a:ext cx="50800" cy="50800"/>
          </a:xfrm>
          <a:custGeom>
            <a:avLst/>
            <a:gdLst/>
            <a:ahLst/>
            <a:cxnLst/>
            <a:rect l="l" t="t" r="r" b="b"/>
            <a:pathLst>
              <a:path w="50800" h="50800">
                <a:moveTo>
                  <a:pt x="0" y="0"/>
                </a:moveTo>
                <a:lnTo>
                  <a:pt x="50645" y="0"/>
                </a:lnTo>
                <a:lnTo>
                  <a:pt x="50645" y="50645"/>
                </a:lnTo>
                <a:lnTo>
                  <a:pt x="0" y="5064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9269725" y="10013164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9421661" y="1001316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9624242" y="1001316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9725531" y="1001316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9877467" y="10013164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10130692" y="10013164"/>
            <a:ext cx="203200" cy="0"/>
          </a:xfrm>
          <a:custGeom>
            <a:avLst/>
            <a:gdLst/>
            <a:ahLst/>
            <a:cxnLst/>
            <a:rect l="l" t="t" r="r" b="b"/>
            <a:pathLst>
              <a:path w="203200">
                <a:moveTo>
                  <a:pt x="0" y="0"/>
                </a:moveTo>
                <a:lnTo>
                  <a:pt x="20258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0434563" y="10013164"/>
            <a:ext cx="101600" cy="0"/>
          </a:xfrm>
          <a:custGeom>
            <a:avLst/>
            <a:gdLst/>
            <a:ahLst/>
            <a:cxnLst/>
            <a:rect l="l" t="t" r="r" b="b"/>
            <a:pathLst>
              <a:path w="101600">
                <a:moveTo>
                  <a:pt x="0" y="0"/>
                </a:moveTo>
                <a:lnTo>
                  <a:pt x="101290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10637143" y="10013164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813920" y="10063808"/>
            <a:ext cx="354965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51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9219080" y="1006380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9320370" y="1006380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9522951" y="1006380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9674886" y="1006380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10029402" y="1006380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10434563" y="10063808"/>
            <a:ext cx="50800" cy="0"/>
          </a:xfrm>
          <a:custGeom>
            <a:avLst/>
            <a:gdLst/>
            <a:ahLst/>
            <a:cxnLst/>
            <a:rect l="l" t="t" r="r" b="b"/>
            <a:pathLst>
              <a:path w="50800">
                <a:moveTo>
                  <a:pt x="0" y="0"/>
                </a:moveTo>
                <a:lnTo>
                  <a:pt x="5064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0535853" y="10063808"/>
            <a:ext cx="152400" cy="0"/>
          </a:xfrm>
          <a:custGeom>
            <a:avLst/>
            <a:gdLst/>
            <a:ahLst/>
            <a:cxnLst/>
            <a:rect l="l" t="t" r="r" b="b"/>
            <a:pathLst>
              <a:path w="152400">
                <a:moveTo>
                  <a:pt x="0" y="0"/>
                </a:moveTo>
                <a:lnTo>
                  <a:pt x="151935" y="0"/>
                </a:lnTo>
              </a:path>
            </a:pathLst>
          </a:custGeom>
          <a:ln w="5064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 txBox="1"/>
          <p:nvPr/>
        </p:nvSpPr>
        <p:spPr>
          <a:xfrm>
            <a:off x="10231983" y="2123601"/>
            <a:ext cx="6056171" cy="477579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065" marR="5080" algn="ctr">
              <a:lnSpc>
                <a:spcPts val="9300"/>
              </a:lnSpc>
              <a:spcBef>
                <a:spcPts val="500"/>
              </a:spcBef>
            </a:pPr>
            <a:r>
              <a:rPr sz="6000" b="1" spc="37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lang="en-GB" sz="6000" b="1" spc="195" dirty="0">
                <a:solidFill>
                  <a:srgbClr val="00384D"/>
                </a:solidFill>
                <a:latin typeface="Arial"/>
                <a:cs typeface="Arial"/>
              </a:rPr>
              <a:t>Diphtheria, Tetanus and Polio </a:t>
            </a:r>
            <a:r>
              <a:rPr sz="6000" b="1" spc="155" dirty="0">
                <a:solidFill>
                  <a:srgbClr val="00384D"/>
                </a:solidFill>
                <a:latin typeface="Arial"/>
                <a:cs typeface="Arial"/>
              </a:rPr>
              <a:t>Vaccine</a:t>
            </a:r>
            <a:endParaRPr lang="en-GB" sz="6000" b="1" spc="155" dirty="0">
              <a:solidFill>
                <a:srgbClr val="00384D"/>
              </a:solidFill>
              <a:latin typeface="Arial"/>
              <a:cs typeface="Arial"/>
            </a:endParaRPr>
          </a:p>
          <a:p>
            <a:pPr marL="12065" marR="5080" algn="ctr">
              <a:lnSpc>
                <a:spcPts val="9300"/>
              </a:lnSpc>
              <a:spcBef>
                <a:spcPts val="500"/>
              </a:spcBef>
            </a:pPr>
            <a:r>
              <a:rPr lang="en-GB" sz="6000" b="1" spc="155" dirty="0">
                <a:solidFill>
                  <a:srgbClr val="00384D"/>
                </a:solidFill>
                <a:latin typeface="Arial"/>
                <a:cs typeface="Arial"/>
              </a:rPr>
              <a:t>(Td/IPV)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12285919" y="9523250"/>
            <a:ext cx="54997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9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371" name="Audio 370">
            <a:hlinkClick r:id="" action="ppaction://media"/>
            <a:extLst>
              <a:ext uri="{FF2B5EF4-FFF2-40B4-BE49-F238E27FC236}">
                <a16:creationId xmlns:a16="http://schemas.microsoft.com/office/drawing/2014/main" id="{2021D4F0-2D66-C96C-27CC-B70B8E136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8"/>
    </mc:Choice>
    <mc:Fallback xmlns="">
      <p:transition spd="slow" advTm="5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02712" y="0"/>
            <a:ext cx="6785286" cy="10286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8254665"/>
            <a:ext cx="3786070" cy="2031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169203" y="538039"/>
            <a:ext cx="9057005" cy="92994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960" marR="53340" algn="ctr">
              <a:lnSpc>
                <a:spcPct val="115599"/>
              </a:lnSpc>
              <a:spcBef>
                <a:spcPts val="100"/>
              </a:spcBef>
            </a:pPr>
            <a:r>
              <a:rPr sz="4000" b="1" spc="229" dirty="0">
                <a:solidFill>
                  <a:srgbClr val="F9FAFB"/>
                </a:solidFill>
                <a:latin typeface="Arial"/>
                <a:cs typeface="Arial"/>
              </a:rPr>
              <a:t>During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405" dirty="0">
                <a:solidFill>
                  <a:srgbClr val="F9FAFB"/>
                </a:solidFill>
                <a:latin typeface="Arial"/>
                <a:cs typeface="Arial"/>
              </a:rPr>
              <a:t>Year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445" dirty="0">
                <a:solidFill>
                  <a:srgbClr val="F9FAFB"/>
                </a:solidFill>
                <a:latin typeface="Arial"/>
                <a:cs typeface="Arial"/>
              </a:rPr>
              <a:t>9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145" dirty="0">
                <a:solidFill>
                  <a:srgbClr val="F9FAFB"/>
                </a:solidFill>
                <a:latin typeface="Arial"/>
                <a:cs typeface="Arial"/>
              </a:rPr>
              <a:t>you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160" dirty="0">
                <a:solidFill>
                  <a:srgbClr val="F9FAFB"/>
                </a:solidFill>
                <a:latin typeface="Arial"/>
                <a:cs typeface="Arial"/>
              </a:rPr>
              <a:t>will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04" dirty="0">
                <a:solidFill>
                  <a:srgbClr val="F9FAFB"/>
                </a:solidFill>
                <a:latin typeface="Arial"/>
                <a:cs typeface="Arial"/>
              </a:rPr>
              <a:t>be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invited </a:t>
            </a:r>
            <a:r>
              <a:rPr sz="4000" b="1" spc="434" dirty="0">
                <a:solidFill>
                  <a:srgbClr val="F9FAFB"/>
                </a:solidFill>
                <a:latin typeface="Arial"/>
                <a:cs typeface="Arial"/>
              </a:rPr>
              <a:t>to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30" dirty="0">
                <a:solidFill>
                  <a:srgbClr val="F9FAFB"/>
                </a:solidFill>
                <a:latin typeface="Arial"/>
                <a:cs typeface="Arial"/>
              </a:rPr>
              <a:t>receive</a:t>
            </a:r>
            <a:r>
              <a:rPr sz="4000" b="1" spc="26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70" dirty="0">
                <a:solidFill>
                  <a:srgbClr val="F9FAFB"/>
                </a:solidFill>
                <a:latin typeface="Arial"/>
                <a:cs typeface="Arial"/>
              </a:rPr>
              <a:t>the</a:t>
            </a:r>
            <a:r>
              <a:rPr sz="4000" b="1" spc="26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lang="en-GB" sz="4000" b="1" spc="265" dirty="0">
                <a:solidFill>
                  <a:srgbClr val="F9FAFB"/>
                </a:solidFill>
                <a:latin typeface="Arial"/>
                <a:cs typeface="Arial"/>
              </a:rPr>
              <a:t>Diphtheria, Tetanus and Polio (</a:t>
            </a:r>
            <a:r>
              <a:rPr sz="4000" b="1" spc="315" dirty="0">
                <a:solidFill>
                  <a:srgbClr val="F9FAFB"/>
                </a:solidFill>
                <a:latin typeface="Arial"/>
                <a:cs typeface="Arial"/>
              </a:rPr>
              <a:t>Td/IPV</a:t>
            </a:r>
            <a:r>
              <a:rPr lang="en-GB" sz="4000" b="1" spc="315" dirty="0">
                <a:solidFill>
                  <a:srgbClr val="F9FAFB"/>
                </a:solidFill>
                <a:latin typeface="Arial"/>
                <a:cs typeface="Arial"/>
              </a:rPr>
              <a:t>)</a:t>
            </a:r>
            <a:r>
              <a:rPr sz="4000" b="1" spc="26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vaccine</a:t>
            </a:r>
            <a:endParaRPr sz="4000" dirty="0">
              <a:latin typeface="Arial"/>
              <a:cs typeface="Arial"/>
            </a:endParaRPr>
          </a:p>
          <a:p>
            <a:pPr marL="122555" marR="115570" algn="ctr">
              <a:lnSpc>
                <a:spcPct val="115599"/>
              </a:lnSpc>
            </a:pPr>
            <a:r>
              <a:rPr sz="4000" b="1" spc="330" dirty="0">
                <a:solidFill>
                  <a:srgbClr val="F9FAFB"/>
                </a:solidFill>
                <a:latin typeface="Arial"/>
                <a:cs typeface="Arial"/>
              </a:rPr>
              <a:t>-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30" dirty="0">
                <a:solidFill>
                  <a:srgbClr val="F9FAFB"/>
                </a:solidFill>
                <a:latin typeface="Arial"/>
                <a:cs typeface="Arial"/>
              </a:rPr>
              <a:t>Diphtheria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15" dirty="0">
                <a:solidFill>
                  <a:srgbClr val="F9FAFB"/>
                </a:solidFill>
                <a:latin typeface="Arial"/>
                <a:cs typeface="Arial"/>
              </a:rPr>
              <a:t>Tetanus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35" dirty="0">
                <a:solidFill>
                  <a:srgbClr val="F9FAFB"/>
                </a:solidFill>
                <a:latin typeface="Arial"/>
                <a:cs typeface="Arial"/>
              </a:rPr>
              <a:t>and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135" dirty="0">
                <a:solidFill>
                  <a:srgbClr val="F9FAFB"/>
                </a:solidFill>
                <a:latin typeface="Arial"/>
                <a:cs typeface="Arial"/>
              </a:rPr>
              <a:t>Polio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80" dirty="0">
                <a:solidFill>
                  <a:srgbClr val="F9FAFB"/>
                </a:solidFill>
                <a:latin typeface="Arial"/>
                <a:cs typeface="Arial"/>
              </a:rPr>
              <a:t>- </a:t>
            </a:r>
            <a:r>
              <a:rPr sz="4000" b="1" spc="285" dirty="0">
                <a:solidFill>
                  <a:srgbClr val="F9FAFB"/>
                </a:solidFill>
                <a:latin typeface="Arial"/>
                <a:cs typeface="Arial"/>
              </a:rPr>
              <a:t>3</a:t>
            </a:r>
            <a:r>
              <a:rPr sz="400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F9FAFB"/>
                </a:solidFill>
                <a:latin typeface="Arial"/>
                <a:cs typeface="Arial"/>
              </a:rPr>
              <a:t>in</a:t>
            </a:r>
            <a:r>
              <a:rPr sz="4000" b="1" spc="20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F9FAFB"/>
                </a:solidFill>
                <a:latin typeface="Arial"/>
                <a:cs typeface="Arial"/>
              </a:rPr>
              <a:t>1</a:t>
            </a:r>
            <a:r>
              <a:rPr sz="4000" b="1" spc="20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vaccine</a:t>
            </a:r>
            <a:endParaRPr sz="4000" dirty="0">
              <a:latin typeface="Arial"/>
              <a:cs typeface="Arial"/>
            </a:endParaRPr>
          </a:p>
          <a:p>
            <a:pPr marL="347345" marR="339725" algn="ctr">
              <a:lnSpc>
                <a:spcPct val="115599"/>
              </a:lnSpc>
              <a:spcBef>
                <a:spcPts val="5"/>
              </a:spcBef>
            </a:pPr>
            <a:r>
              <a:rPr sz="4000" b="1" spc="95" dirty="0">
                <a:solidFill>
                  <a:srgbClr val="F9FAFB"/>
                </a:solidFill>
                <a:latin typeface="Arial"/>
                <a:cs typeface="Arial"/>
              </a:rPr>
              <a:t>This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dirty="0">
                <a:solidFill>
                  <a:srgbClr val="F9FAFB"/>
                </a:solidFill>
                <a:latin typeface="Arial"/>
                <a:cs typeface="Arial"/>
              </a:rPr>
              <a:t>is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10" dirty="0">
                <a:solidFill>
                  <a:srgbClr val="F9FAFB"/>
                </a:solidFill>
                <a:latin typeface="Arial"/>
                <a:cs typeface="Arial"/>
              </a:rPr>
              <a:t>a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70" dirty="0">
                <a:solidFill>
                  <a:srgbClr val="F9FAFB"/>
                </a:solidFill>
                <a:latin typeface="Arial"/>
                <a:cs typeface="Arial"/>
              </a:rPr>
              <a:t>booster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50" dirty="0">
                <a:solidFill>
                  <a:srgbClr val="F9FAFB"/>
                </a:solidFill>
                <a:latin typeface="Arial"/>
                <a:cs typeface="Arial"/>
              </a:rPr>
              <a:t>following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45" dirty="0">
                <a:solidFill>
                  <a:srgbClr val="F9FAFB"/>
                </a:solidFill>
                <a:latin typeface="Arial"/>
                <a:cs typeface="Arial"/>
              </a:rPr>
              <a:t>the </a:t>
            </a:r>
            <a:r>
              <a:rPr sz="4000" b="1" spc="270" dirty="0">
                <a:solidFill>
                  <a:srgbClr val="F9FAFB"/>
                </a:solidFill>
                <a:latin typeface="Arial"/>
                <a:cs typeface="Arial"/>
              </a:rPr>
              <a:t>vaccine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540" dirty="0">
                <a:solidFill>
                  <a:srgbClr val="F9FAFB"/>
                </a:solidFill>
                <a:latin typeface="Arial"/>
                <a:cs typeface="Arial"/>
              </a:rPr>
              <a:t>that</a:t>
            </a:r>
            <a:r>
              <a:rPr sz="4000" b="1" spc="26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20" dirty="0">
                <a:solidFill>
                  <a:srgbClr val="F9FAFB"/>
                </a:solidFill>
                <a:latin typeface="Arial"/>
                <a:cs typeface="Arial"/>
              </a:rPr>
              <a:t>most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90" dirty="0">
                <a:solidFill>
                  <a:srgbClr val="F9FAFB"/>
                </a:solidFill>
                <a:latin typeface="Arial"/>
                <a:cs typeface="Arial"/>
              </a:rPr>
              <a:t>of</a:t>
            </a:r>
            <a:r>
              <a:rPr sz="4000" b="1" spc="26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145" dirty="0">
                <a:solidFill>
                  <a:srgbClr val="F9FAFB"/>
                </a:solidFill>
                <a:latin typeface="Arial"/>
                <a:cs typeface="Arial"/>
              </a:rPr>
              <a:t>you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140" dirty="0">
                <a:solidFill>
                  <a:srgbClr val="F9FAFB"/>
                </a:solidFill>
                <a:latin typeface="Arial"/>
                <a:cs typeface="Arial"/>
              </a:rPr>
              <a:t>will</a:t>
            </a:r>
            <a:endParaRPr sz="4000" dirty="0">
              <a:latin typeface="Arial"/>
              <a:cs typeface="Arial"/>
            </a:endParaRPr>
          </a:p>
          <a:p>
            <a:pPr marL="12700" marR="5080" algn="ctr">
              <a:lnSpc>
                <a:spcPct val="115599"/>
              </a:lnSpc>
            </a:pPr>
            <a:r>
              <a:rPr sz="4000" b="1" spc="280" dirty="0">
                <a:solidFill>
                  <a:srgbClr val="F9FAFB"/>
                </a:solidFill>
                <a:latin typeface="Arial"/>
                <a:cs typeface="Arial"/>
              </a:rPr>
              <a:t>have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35" dirty="0">
                <a:solidFill>
                  <a:srgbClr val="F9FAFB"/>
                </a:solidFill>
                <a:latin typeface="Arial"/>
                <a:cs typeface="Arial"/>
              </a:rPr>
              <a:t>had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25" dirty="0">
                <a:solidFill>
                  <a:srgbClr val="F9FAFB"/>
                </a:solidFill>
                <a:latin typeface="Arial"/>
                <a:cs typeface="Arial"/>
              </a:rPr>
              <a:t>as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10" dirty="0">
                <a:solidFill>
                  <a:srgbClr val="F9FAFB"/>
                </a:solidFill>
                <a:latin typeface="Arial"/>
                <a:cs typeface="Arial"/>
              </a:rPr>
              <a:t>a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65" dirty="0">
                <a:solidFill>
                  <a:srgbClr val="F9FAFB"/>
                </a:solidFill>
                <a:latin typeface="Arial"/>
                <a:cs typeface="Arial"/>
              </a:rPr>
              <a:t>baby,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45" dirty="0">
                <a:solidFill>
                  <a:srgbClr val="F9FAFB"/>
                </a:solidFill>
                <a:latin typeface="Arial"/>
                <a:cs typeface="Arial"/>
              </a:rPr>
              <a:t>this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60" dirty="0">
                <a:solidFill>
                  <a:srgbClr val="F9FAFB"/>
                </a:solidFill>
                <a:latin typeface="Arial"/>
                <a:cs typeface="Arial"/>
              </a:rPr>
              <a:t>booster </a:t>
            </a:r>
            <a:r>
              <a:rPr sz="4000" b="1" spc="160" dirty="0">
                <a:solidFill>
                  <a:srgbClr val="F9FAFB"/>
                </a:solidFill>
                <a:latin typeface="Arial"/>
                <a:cs typeface="Arial"/>
              </a:rPr>
              <a:t>will</a:t>
            </a:r>
            <a:r>
              <a:rPr sz="4000" b="1" spc="25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04" dirty="0">
                <a:solidFill>
                  <a:srgbClr val="F9FAFB"/>
                </a:solidFill>
                <a:latin typeface="Arial"/>
                <a:cs typeface="Arial"/>
              </a:rPr>
              <a:t>give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145" dirty="0">
                <a:solidFill>
                  <a:srgbClr val="F9FAFB"/>
                </a:solidFill>
                <a:latin typeface="Arial"/>
                <a:cs typeface="Arial"/>
              </a:rPr>
              <a:t>you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105" dirty="0">
                <a:solidFill>
                  <a:srgbClr val="F9FAFB"/>
                </a:solidFill>
                <a:latin typeface="Arial"/>
                <a:cs typeface="Arial"/>
              </a:rPr>
              <a:t>long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470" dirty="0">
                <a:solidFill>
                  <a:srgbClr val="F9FAFB"/>
                </a:solidFill>
                <a:latin typeface="Arial"/>
                <a:cs typeface="Arial"/>
              </a:rPr>
              <a:t>term</a:t>
            </a:r>
            <a:endParaRPr sz="4000" dirty="0">
              <a:latin typeface="Arial"/>
              <a:cs typeface="Arial"/>
            </a:endParaRPr>
          </a:p>
          <a:p>
            <a:pPr marL="1903095" marR="1896110" algn="ctr">
              <a:lnSpc>
                <a:spcPct val="115599"/>
              </a:lnSpc>
            </a:pPr>
            <a:r>
              <a:rPr sz="4000" b="1" spc="385" dirty="0">
                <a:solidFill>
                  <a:srgbClr val="F9FAFB"/>
                </a:solidFill>
                <a:latin typeface="Arial"/>
                <a:cs typeface="Arial"/>
              </a:rPr>
              <a:t>protection</a:t>
            </a:r>
            <a:r>
              <a:rPr sz="4000" b="1" spc="27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20" dirty="0">
                <a:solidFill>
                  <a:srgbClr val="F9FAFB"/>
                </a:solidFill>
                <a:latin typeface="Arial"/>
                <a:cs typeface="Arial"/>
              </a:rPr>
              <a:t>against </a:t>
            </a:r>
            <a:r>
              <a:rPr sz="4000" b="1" spc="370" dirty="0">
                <a:solidFill>
                  <a:srgbClr val="F9FAFB"/>
                </a:solidFill>
                <a:latin typeface="Arial"/>
                <a:cs typeface="Arial"/>
              </a:rPr>
              <a:t>the</a:t>
            </a:r>
            <a:r>
              <a:rPr sz="4000" b="1" spc="254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85" dirty="0">
                <a:solidFill>
                  <a:srgbClr val="F9FAFB"/>
                </a:solidFill>
                <a:latin typeface="Arial"/>
                <a:cs typeface="Arial"/>
              </a:rPr>
              <a:t>3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10" dirty="0">
                <a:solidFill>
                  <a:srgbClr val="F9FAFB"/>
                </a:solidFill>
                <a:latin typeface="Arial"/>
                <a:cs typeface="Arial"/>
              </a:rPr>
              <a:t>diseases,</a:t>
            </a:r>
            <a:endParaRPr sz="40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750"/>
              </a:spcBef>
            </a:pPr>
            <a:r>
              <a:rPr sz="4000" b="1" spc="310" dirty="0">
                <a:solidFill>
                  <a:srgbClr val="F9FAFB"/>
                </a:solidFill>
                <a:latin typeface="Arial"/>
                <a:cs typeface="Arial"/>
              </a:rPr>
              <a:t>Diphtheria,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315" dirty="0">
                <a:solidFill>
                  <a:srgbClr val="F9FAFB"/>
                </a:solidFill>
                <a:latin typeface="Arial"/>
                <a:cs typeface="Arial"/>
              </a:rPr>
              <a:t>Tetanus</a:t>
            </a:r>
            <a:r>
              <a:rPr sz="4000" b="1" spc="26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235" dirty="0">
                <a:solidFill>
                  <a:srgbClr val="F9FAFB"/>
                </a:solidFill>
                <a:latin typeface="Arial"/>
                <a:cs typeface="Arial"/>
              </a:rPr>
              <a:t>and</a:t>
            </a:r>
            <a:r>
              <a:rPr sz="4000" b="1" spc="26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4000" b="1" spc="125" dirty="0">
                <a:solidFill>
                  <a:srgbClr val="F9FAFB"/>
                </a:solidFill>
                <a:latin typeface="Arial"/>
                <a:cs typeface="Arial"/>
              </a:rPr>
              <a:t>Polio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8057" y="9588448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FEFEFE"/>
                </a:solidFill>
                <a:latin typeface="Lucida Sans Unicode"/>
                <a:cs typeface="Lucida Sans Unicode"/>
                <a:hlinkClick r:id="rId6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5328A79-BBE1-6FB4-A599-5B8096860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05"/>
    </mc:Choice>
    <mc:Fallback xmlns="">
      <p:transition spd="slow" advTm="22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8700" y="998633"/>
            <a:ext cx="8348814" cy="834367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37912" rIns="0" bIns="0" rtlCol="0">
            <a:spAutoFit/>
          </a:bodyPr>
          <a:lstStyle/>
          <a:p>
            <a:pPr marL="10985500" marR="5080">
              <a:lnSpc>
                <a:spcPts val="5250"/>
              </a:lnSpc>
              <a:spcBef>
                <a:spcPts val="350"/>
              </a:spcBef>
            </a:pPr>
            <a:r>
              <a:rPr sz="4500" spc="135" dirty="0">
                <a:solidFill>
                  <a:srgbClr val="00384D"/>
                </a:solidFill>
                <a:latin typeface="Arial"/>
                <a:cs typeface="Arial"/>
              </a:rPr>
              <a:t>Diphtheria</a:t>
            </a:r>
            <a:r>
              <a:rPr sz="4500" spc="-8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r>
              <a:rPr sz="4500" spc="-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175" dirty="0">
                <a:solidFill>
                  <a:srgbClr val="00384D"/>
                </a:solidFill>
                <a:latin typeface="Arial"/>
                <a:cs typeface="Arial"/>
              </a:rPr>
              <a:t>a</a:t>
            </a:r>
            <a:r>
              <a:rPr sz="4500" spc="-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60" dirty="0">
                <a:solidFill>
                  <a:srgbClr val="00384D"/>
                </a:solidFill>
                <a:latin typeface="Arial"/>
                <a:cs typeface="Arial"/>
              </a:rPr>
              <a:t>serious </a:t>
            </a:r>
            <a:r>
              <a:rPr sz="4500" spc="35" dirty="0">
                <a:solidFill>
                  <a:srgbClr val="00384D"/>
                </a:solidFill>
                <a:latin typeface="Arial"/>
                <a:cs typeface="Arial"/>
              </a:rPr>
              <a:t>disease</a:t>
            </a:r>
            <a:endParaRPr sz="4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696542" y="6699247"/>
            <a:ext cx="7592059" cy="2559050"/>
          </a:xfrm>
          <a:custGeom>
            <a:avLst/>
            <a:gdLst/>
            <a:ahLst/>
            <a:cxnLst/>
            <a:rect l="l" t="t" r="r" b="b"/>
            <a:pathLst>
              <a:path w="7592059" h="2559050">
                <a:moveTo>
                  <a:pt x="7591457" y="2559050"/>
                </a:moveTo>
                <a:lnTo>
                  <a:pt x="1279497" y="2559050"/>
                </a:lnTo>
                <a:lnTo>
                  <a:pt x="1231562" y="2558168"/>
                </a:lnTo>
                <a:lnTo>
                  <a:pt x="1184043" y="2555541"/>
                </a:lnTo>
                <a:lnTo>
                  <a:pt x="1137000" y="2551200"/>
                </a:lnTo>
                <a:lnTo>
                  <a:pt x="1090464" y="2545176"/>
                </a:lnTo>
                <a:lnTo>
                  <a:pt x="1044467" y="2537500"/>
                </a:lnTo>
                <a:lnTo>
                  <a:pt x="999038" y="2528203"/>
                </a:lnTo>
                <a:lnTo>
                  <a:pt x="954209" y="2517316"/>
                </a:lnTo>
                <a:lnTo>
                  <a:pt x="910010" y="2504871"/>
                </a:lnTo>
                <a:lnTo>
                  <a:pt x="866474" y="2490897"/>
                </a:lnTo>
                <a:lnTo>
                  <a:pt x="823630" y="2475425"/>
                </a:lnTo>
                <a:lnTo>
                  <a:pt x="781510" y="2458488"/>
                </a:lnTo>
                <a:lnTo>
                  <a:pt x="740144" y="2440116"/>
                </a:lnTo>
                <a:lnTo>
                  <a:pt x="699564" y="2420339"/>
                </a:lnTo>
                <a:lnTo>
                  <a:pt x="659800" y="2399188"/>
                </a:lnTo>
                <a:lnTo>
                  <a:pt x="620883" y="2376696"/>
                </a:lnTo>
                <a:lnTo>
                  <a:pt x="582845" y="2352891"/>
                </a:lnTo>
                <a:lnTo>
                  <a:pt x="545716" y="2327806"/>
                </a:lnTo>
                <a:lnTo>
                  <a:pt x="509528" y="2301472"/>
                </a:lnTo>
                <a:lnTo>
                  <a:pt x="474310" y="2273919"/>
                </a:lnTo>
                <a:lnTo>
                  <a:pt x="440095" y="2245178"/>
                </a:lnTo>
                <a:lnTo>
                  <a:pt x="406912" y="2215280"/>
                </a:lnTo>
                <a:lnTo>
                  <a:pt x="374794" y="2184257"/>
                </a:lnTo>
                <a:lnTo>
                  <a:pt x="343770" y="2152138"/>
                </a:lnTo>
                <a:lnTo>
                  <a:pt x="313872" y="2118956"/>
                </a:lnTo>
                <a:lnTo>
                  <a:pt x="285132" y="2084740"/>
                </a:lnTo>
                <a:lnTo>
                  <a:pt x="257578" y="2049523"/>
                </a:lnTo>
                <a:lnTo>
                  <a:pt x="231244" y="2013334"/>
                </a:lnTo>
                <a:lnTo>
                  <a:pt x="206159" y="1976205"/>
                </a:lnTo>
                <a:lnTo>
                  <a:pt x="182355" y="1938167"/>
                </a:lnTo>
                <a:lnTo>
                  <a:pt x="159862" y="1899250"/>
                </a:lnTo>
                <a:lnTo>
                  <a:pt x="138712" y="1859487"/>
                </a:lnTo>
                <a:lnTo>
                  <a:pt x="118935" y="1818906"/>
                </a:lnTo>
                <a:lnTo>
                  <a:pt x="100562" y="1777541"/>
                </a:lnTo>
                <a:lnTo>
                  <a:pt x="83625" y="1735420"/>
                </a:lnTo>
                <a:lnTo>
                  <a:pt x="68154" y="1692576"/>
                </a:lnTo>
                <a:lnTo>
                  <a:pt x="54180" y="1649040"/>
                </a:lnTo>
                <a:lnTo>
                  <a:pt x="41734" y="1604842"/>
                </a:lnTo>
                <a:lnTo>
                  <a:pt x="30847" y="1560013"/>
                </a:lnTo>
                <a:lnTo>
                  <a:pt x="21550" y="1514584"/>
                </a:lnTo>
                <a:lnTo>
                  <a:pt x="13875" y="1468586"/>
                </a:lnTo>
                <a:lnTo>
                  <a:pt x="7851" y="1422050"/>
                </a:lnTo>
                <a:lnTo>
                  <a:pt x="3510" y="1375008"/>
                </a:lnTo>
                <a:lnTo>
                  <a:pt x="882" y="1327489"/>
                </a:lnTo>
                <a:lnTo>
                  <a:pt x="0" y="1279525"/>
                </a:lnTo>
                <a:lnTo>
                  <a:pt x="882" y="1231561"/>
                </a:lnTo>
                <a:lnTo>
                  <a:pt x="3510" y="1184042"/>
                </a:lnTo>
                <a:lnTo>
                  <a:pt x="7851" y="1137000"/>
                </a:lnTo>
                <a:lnTo>
                  <a:pt x="13875" y="1090464"/>
                </a:lnTo>
                <a:lnTo>
                  <a:pt x="21550" y="1044466"/>
                </a:lnTo>
                <a:lnTo>
                  <a:pt x="30847" y="999037"/>
                </a:lnTo>
                <a:lnTo>
                  <a:pt x="41734" y="954208"/>
                </a:lnTo>
                <a:lnTo>
                  <a:pt x="54180" y="910010"/>
                </a:lnTo>
                <a:lnTo>
                  <a:pt x="68154" y="866474"/>
                </a:lnTo>
                <a:lnTo>
                  <a:pt x="83625" y="823630"/>
                </a:lnTo>
                <a:lnTo>
                  <a:pt x="100562" y="781510"/>
                </a:lnTo>
                <a:lnTo>
                  <a:pt x="118935" y="740144"/>
                </a:lnTo>
                <a:lnTo>
                  <a:pt x="138712" y="699564"/>
                </a:lnTo>
                <a:lnTo>
                  <a:pt x="159862" y="659800"/>
                </a:lnTo>
                <a:lnTo>
                  <a:pt x="182355" y="620883"/>
                </a:lnTo>
                <a:lnTo>
                  <a:pt x="206159" y="582845"/>
                </a:lnTo>
                <a:lnTo>
                  <a:pt x="231244" y="545716"/>
                </a:lnTo>
                <a:lnTo>
                  <a:pt x="257578" y="509528"/>
                </a:lnTo>
                <a:lnTo>
                  <a:pt x="285132" y="474310"/>
                </a:lnTo>
                <a:lnTo>
                  <a:pt x="313872" y="440095"/>
                </a:lnTo>
                <a:lnTo>
                  <a:pt x="343770" y="406912"/>
                </a:lnTo>
                <a:lnTo>
                  <a:pt x="374794" y="374794"/>
                </a:lnTo>
                <a:lnTo>
                  <a:pt x="406912" y="343770"/>
                </a:lnTo>
                <a:lnTo>
                  <a:pt x="440095" y="313873"/>
                </a:lnTo>
                <a:lnTo>
                  <a:pt x="474310" y="285132"/>
                </a:lnTo>
                <a:lnTo>
                  <a:pt x="509528" y="257578"/>
                </a:lnTo>
                <a:lnTo>
                  <a:pt x="545716" y="231244"/>
                </a:lnTo>
                <a:lnTo>
                  <a:pt x="582845" y="206159"/>
                </a:lnTo>
                <a:lnTo>
                  <a:pt x="620883" y="182355"/>
                </a:lnTo>
                <a:lnTo>
                  <a:pt x="659800" y="159862"/>
                </a:lnTo>
                <a:lnTo>
                  <a:pt x="699564" y="138712"/>
                </a:lnTo>
                <a:lnTo>
                  <a:pt x="740144" y="118935"/>
                </a:lnTo>
                <a:lnTo>
                  <a:pt x="781510" y="100562"/>
                </a:lnTo>
                <a:lnTo>
                  <a:pt x="823630" y="83625"/>
                </a:lnTo>
                <a:lnTo>
                  <a:pt x="866474" y="68154"/>
                </a:lnTo>
                <a:lnTo>
                  <a:pt x="910010" y="54180"/>
                </a:lnTo>
                <a:lnTo>
                  <a:pt x="954209" y="41734"/>
                </a:lnTo>
                <a:lnTo>
                  <a:pt x="999038" y="30847"/>
                </a:lnTo>
                <a:lnTo>
                  <a:pt x="1044467" y="21550"/>
                </a:lnTo>
                <a:lnTo>
                  <a:pt x="1090464" y="13875"/>
                </a:lnTo>
                <a:lnTo>
                  <a:pt x="1137000" y="7851"/>
                </a:lnTo>
                <a:lnTo>
                  <a:pt x="1184043" y="3510"/>
                </a:lnTo>
                <a:lnTo>
                  <a:pt x="1231562" y="882"/>
                </a:lnTo>
                <a:lnTo>
                  <a:pt x="1279526" y="0"/>
                </a:lnTo>
                <a:lnTo>
                  <a:pt x="7591457" y="0"/>
                </a:lnTo>
                <a:lnTo>
                  <a:pt x="7591457" y="2559050"/>
                </a:lnTo>
                <a:close/>
              </a:path>
            </a:pathLst>
          </a:custGeom>
          <a:solidFill>
            <a:srgbClr val="FAB9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405439" y="2629390"/>
            <a:ext cx="6393815" cy="636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that</a:t>
            </a:r>
            <a:r>
              <a:rPr sz="3500" b="1" spc="-22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85" dirty="0">
                <a:solidFill>
                  <a:srgbClr val="48738C"/>
                </a:solidFill>
                <a:latin typeface="Tahoma"/>
                <a:cs typeface="Tahoma"/>
              </a:rPr>
              <a:t>usually</a:t>
            </a:r>
            <a:r>
              <a:rPr sz="3500" b="1" spc="-13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90" dirty="0">
                <a:solidFill>
                  <a:srgbClr val="48738C"/>
                </a:solidFill>
                <a:latin typeface="Tahoma"/>
                <a:cs typeface="Tahoma"/>
              </a:rPr>
              <a:t>begins</a:t>
            </a:r>
            <a:r>
              <a:rPr sz="3500" b="1" spc="-13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29" dirty="0">
                <a:solidFill>
                  <a:srgbClr val="48738C"/>
                </a:solidFill>
                <a:latin typeface="Tahoma"/>
                <a:cs typeface="Tahoma"/>
              </a:rPr>
              <a:t>with</a:t>
            </a:r>
            <a:r>
              <a:rPr sz="3500" b="1" spc="-5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10" dirty="0">
                <a:solidFill>
                  <a:srgbClr val="48738C"/>
                </a:solidFill>
                <a:latin typeface="Tahoma"/>
                <a:cs typeface="Tahoma"/>
              </a:rPr>
              <a:t>a </a:t>
            </a: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sore</a:t>
            </a:r>
            <a:r>
              <a:rPr sz="3500" b="1" spc="-21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throat</a:t>
            </a:r>
            <a:r>
              <a:rPr sz="3500" b="1" spc="-21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and</a:t>
            </a:r>
            <a:r>
              <a:rPr sz="3500" b="1" spc="-21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can</a:t>
            </a:r>
            <a:r>
              <a:rPr sz="3500" b="1" spc="-21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quickly </a:t>
            </a:r>
            <a:r>
              <a:rPr sz="3500" b="1" spc="-55" dirty="0">
                <a:solidFill>
                  <a:srgbClr val="48738C"/>
                </a:solidFill>
                <a:latin typeface="Tahoma"/>
                <a:cs typeface="Tahoma"/>
              </a:rPr>
              <a:t>cause</a:t>
            </a:r>
            <a:r>
              <a:rPr sz="3500" b="1" spc="-15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65" dirty="0">
                <a:solidFill>
                  <a:srgbClr val="48738C"/>
                </a:solidFill>
                <a:latin typeface="Tahoma"/>
                <a:cs typeface="Tahoma"/>
              </a:rPr>
              <a:t>breathing</a:t>
            </a:r>
            <a:r>
              <a:rPr sz="3500" b="1" spc="-15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80" dirty="0">
                <a:solidFill>
                  <a:srgbClr val="48738C"/>
                </a:solidFill>
                <a:latin typeface="Tahoma"/>
                <a:cs typeface="Tahoma"/>
              </a:rPr>
              <a:t>problems.</a:t>
            </a:r>
            <a:r>
              <a:rPr sz="3500" b="1" spc="-15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405" dirty="0">
                <a:solidFill>
                  <a:srgbClr val="48738C"/>
                </a:solidFill>
                <a:latin typeface="Tahoma"/>
                <a:cs typeface="Tahoma"/>
              </a:rPr>
              <a:t>It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can</a:t>
            </a:r>
            <a:r>
              <a:rPr sz="3500" b="1" spc="-19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damage</a:t>
            </a:r>
            <a:r>
              <a:rPr sz="3500" b="1" spc="-19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50" dirty="0">
                <a:solidFill>
                  <a:srgbClr val="48738C"/>
                </a:solidFill>
                <a:latin typeface="Tahoma"/>
                <a:cs typeface="Tahoma"/>
              </a:rPr>
              <a:t>the</a:t>
            </a:r>
            <a:r>
              <a:rPr sz="3500" b="1" spc="-19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0" dirty="0">
                <a:solidFill>
                  <a:srgbClr val="48738C"/>
                </a:solidFill>
                <a:latin typeface="Tahoma"/>
                <a:cs typeface="Tahoma"/>
              </a:rPr>
              <a:t>heart</a:t>
            </a:r>
            <a:r>
              <a:rPr sz="3500" b="1" spc="-19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48738C"/>
                </a:solidFill>
                <a:latin typeface="Tahoma"/>
                <a:cs typeface="Tahoma"/>
              </a:rPr>
              <a:t>and </a:t>
            </a:r>
            <a:r>
              <a:rPr sz="3500" b="1" spc="-80" dirty="0">
                <a:solidFill>
                  <a:srgbClr val="48738C"/>
                </a:solidFill>
                <a:latin typeface="Tahoma"/>
                <a:cs typeface="Tahoma"/>
              </a:rPr>
              <a:t>nervous</a:t>
            </a:r>
            <a:r>
              <a:rPr sz="3500" b="1" spc="-18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60" dirty="0">
                <a:solidFill>
                  <a:srgbClr val="48738C"/>
                </a:solidFill>
                <a:latin typeface="Tahoma"/>
                <a:cs typeface="Tahoma"/>
              </a:rPr>
              <a:t>system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and</a:t>
            </a:r>
            <a:r>
              <a:rPr sz="3500" b="1" spc="-13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190" dirty="0">
                <a:solidFill>
                  <a:srgbClr val="48738C"/>
                </a:solidFill>
                <a:latin typeface="Tahoma"/>
                <a:cs typeface="Tahoma"/>
              </a:rPr>
              <a:t>in</a:t>
            </a:r>
            <a:r>
              <a:rPr sz="3500" b="1" spc="-6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0" dirty="0">
                <a:solidFill>
                  <a:srgbClr val="48738C"/>
                </a:solidFill>
                <a:latin typeface="Tahoma"/>
                <a:cs typeface="Tahoma"/>
              </a:rPr>
              <a:t>severe </a:t>
            </a:r>
            <a:r>
              <a:rPr sz="3500" b="1" spc="-60" dirty="0">
                <a:solidFill>
                  <a:srgbClr val="48738C"/>
                </a:solidFill>
                <a:latin typeface="Tahoma"/>
                <a:cs typeface="Tahoma"/>
              </a:rPr>
              <a:t>cases,</a:t>
            </a:r>
            <a:r>
              <a:rPr sz="3500" b="1" spc="-19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can</a:t>
            </a:r>
            <a:r>
              <a:rPr sz="3500" b="1" spc="-18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0" dirty="0">
                <a:solidFill>
                  <a:srgbClr val="48738C"/>
                </a:solidFill>
                <a:latin typeface="Tahoma"/>
                <a:cs typeface="Tahoma"/>
              </a:rPr>
              <a:t>kill.</a:t>
            </a:r>
            <a:endParaRPr sz="3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50"/>
              </a:spcBef>
            </a:pPr>
            <a:endParaRPr sz="3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72435" algn="l"/>
                <a:tab pos="4707890" algn="l"/>
              </a:tabLst>
            </a:pPr>
            <a:r>
              <a:rPr sz="3000" b="1" spc="-145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64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8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5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64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000" b="1" spc="-16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5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25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000" b="1" spc="-1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  <a:tabLst>
                <a:tab pos="1973580" algn="l"/>
                <a:tab pos="3444875" algn="l"/>
              </a:tabLst>
            </a:pPr>
            <a:r>
              <a:rPr sz="3000" b="1" spc="-12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8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5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000" b="1" spc="-6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000" b="1" spc="-18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5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3000">
              <a:latin typeface="Tahoma"/>
              <a:cs typeface="Tahoma"/>
            </a:endParaRPr>
          </a:p>
          <a:p>
            <a:pPr marL="12700" marR="1335405">
              <a:lnSpc>
                <a:spcPct val="114599"/>
              </a:lnSpc>
              <a:tabLst>
                <a:tab pos="819150" algn="l"/>
                <a:tab pos="1651000" algn="l"/>
                <a:tab pos="2834005" algn="l"/>
              </a:tabLst>
            </a:pP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000" b="1" spc="-3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6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000" b="1" spc="-18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5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	T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5" dirty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3000" b="1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000" b="1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000" b="1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65" dirty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000" b="1" spc="-4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70" dirty="0">
                <a:solidFill>
                  <a:srgbClr val="FFFFFF"/>
                </a:solidFill>
                <a:latin typeface="Tahoma"/>
                <a:cs typeface="Tahoma"/>
              </a:rPr>
              <a:t>H </a:t>
            </a:r>
            <a:r>
              <a:rPr sz="3000" b="1" spc="-12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40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000" b="1" spc="-4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000" b="1" spc="-12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25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5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120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0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000" b="1" spc="-5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53458" y="9601086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5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67634" y="3659282"/>
            <a:ext cx="4471035" cy="2711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0655" algn="ctr">
              <a:lnSpc>
                <a:spcPts val="7090"/>
              </a:lnSpc>
              <a:spcBef>
                <a:spcPts val="100"/>
              </a:spcBef>
            </a:pPr>
            <a:r>
              <a:rPr sz="6000" b="1" spc="555" dirty="0">
                <a:solidFill>
                  <a:srgbClr val="00384D"/>
                </a:solidFill>
                <a:latin typeface="Arial"/>
                <a:cs typeface="Arial"/>
              </a:rPr>
              <a:t>What</a:t>
            </a:r>
            <a:endParaRPr sz="6000">
              <a:latin typeface="Arial"/>
              <a:cs typeface="Arial"/>
            </a:endParaRPr>
          </a:p>
          <a:p>
            <a:pPr marL="12700" marR="5080" indent="-635" algn="ctr">
              <a:lnSpc>
                <a:spcPts val="6970"/>
              </a:lnSpc>
              <a:spcBef>
                <a:spcPts val="220"/>
              </a:spcBef>
            </a:pPr>
            <a:r>
              <a:rPr sz="6000" b="1" spc="-25" dirty="0">
                <a:solidFill>
                  <a:srgbClr val="00384D"/>
                </a:solidFill>
                <a:latin typeface="Arial"/>
                <a:cs typeface="Arial"/>
              </a:rPr>
              <a:t>is </a:t>
            </a:r>
            <a:r>
              <a:rPr sz="6000" b="1" spc="120" dirty="0">
                <a:solidFill>
                  <a:srgbClr val="00384D"/>
                </a:solidFill>
                <a:latin typeface="Arial"/>
                <a:cs typeface="Arial"/>
              </a:rPr>
              <a:t>Diphtheria?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781D851-9A63-076C-586E-9E97C8A06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8"/>
    </mc:Choice>
    <mc:Fallback xmlns="">
      <p:transition spd="slow" advTm="2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6020" y="929322"/>
            <a:ext cx="6228715" cy="137795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350"/>
              </a:spcBef>
            </a:pPr>
            <a:r>
              <a:rPr sz="4500" spc="-50" dirty="0">
                <a:solidFill>
                  <a:srgbClr val="00384D"/>
                </a:solidFill>
                <a:latin typeface="Arial"/>
                <a:cs typeface="Arial"/>
              </a:rPr>
              <a:t>Polio,</a:t>
            </a:r>
            <a:r>
              <a:rPr sz="4500" spc="-9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335" dirty="0">
                <a:solidFill>
                  <a:srgbClr val="00384D"/>
                </a:solidFill>
                <a:latin typeface="Arial"/>
                <a:cs typeface="Arial"/>
              </a:rPr>
              <a:t>or</a:t>
            </a:r>
            <a:r>
              <a:rPr sz="4500" spc="-9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45" dirty="0">
                <a:solidFill>
                  <a:srgbClr val="00384D"/>
                </a:solidFill>
                <a:latin typeface="Arial"/>
                <a:cs typeface="Arial"/>
              </a:rPr>
              <a:t>poliomyelitis,</a:t>
            </a:r>
            <a:r>
              <a:rPr sz="4500" spc="-8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-25" dirty="0">
                <a:solidFill>
                  <a:srgbClr val="00384D"/>
                </a:solidFill>
                <a:latin typeface="Arial"/>
                <a:cs typeface="Arial"/>
              </a:rPr>
              <a:t>is </a:t>
            </a:r>
            <a:r>
              <a:rPr sz="4500" spc="175" dirty="0">
                <a:solidFill>
                  <a:srgbClr val="00384D"/>
                </a:solidFill>
                <a:latin typeface="Arial"/>
                <a:cs typeface="Arial"/>
              </a:rPr>
              <a:t>a</a:t>
            </a:r>
            <a:r>
              <a:rPr sz="4500" spc="9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0384D"/>
                </a:solidFill>
                <a:latin typeface="Arial"/>
                <a:cs typeface="Arial"/>
              </a:rPr>
              <a:t>disabling</a:t>
            </a:r>
            <a:r>
              <a:rPr sz="4500" spc="10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100" dirty="0">
                <a:solidFill>
                  <a:srgbClr val="00384D"/>
                </a:solidFill>
                <a:latin typeface="Arial"/>
                <a:cs typeface="Arial"/>
              </a:rPr>
              <a:t>and</a:t>
            </a:r>
            <a:endParaRPr sz="4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6020" y="2262822"/>
            <a:ext cx="6502400" cy="137795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350"/>
              </a:spcBef>
            </a:pPr>
            <a:r>
              <a:rPr sz="4500" spc="215" dirty="0">
                <a:solidFill>
                  <a:srgbClr val="00384D"/>
                </a:solidFill>
                <a:latin typeface="Arial"/>
                <a:cs typeface="Arial"/>
              </a:rPr>
              <a:t>life-</a:t>
            </a:r>
            <a:r>
              <a:rPr sz="4500" spc="210" dirty="0">
                <a:solidFill>
                  <a:srgbClr val="00384D"/>
                </a:solidFill>
                <a:latin typeface="Arial"/>
                <a:cs typeface="Arial"/>
              </a:rPr>
              <a:t>threatening</a:t>
            </a:r>
            <a:r>
              <a:rPr sz="4500" spc="3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35" dirty="0">
                <a:solidFill>
                  <a:srgbClr val="00384D"/>
                </a:solidFill>
                <a:latin typeface="Arial"/>
                <a:cs typeface="Arial"/>
              </a:rPr>
              <a:t>disease </a:t>
            </a:r>
            <a:r>
              <a:rPr sz="4500" spc="120" dirty="0">
                <a:solidFill>
                  <a:srgbClr val="00384D"/>
                </a:solidFill>
                <a:latin typeface="Arial"/>
                <a:cs typeface="Arial"/>
              </a:rPr>
              <a:t>caused</a:t>
            </a:r>
            <a:r>
              <a:rPr sz="4500" spc="-4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225" dirty="0">
                <a:solidFill>
                  <a:srgbClr val="00384D"/>
                </a:solidFill>
                <a:latin typeface="Arial"/>
                <a:cs typeface="Arial"/>
              </a:rPr>
              <a:t>by</a:t>
            </a:r>
            <a:r>
              <a:rPr sz="4500" spc="-3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275" dirty="0">
                <a:solidFill>
                  <a:srgbClr val="00384D"/>
                </a:solidFill>
                <a:latin typeface="Arial"/>
                <a:cs typeface="Arial"/>
              </a:rPr>
              <a:t>the</a:t>
            </a:r>
            <a:r>
              <a:rPr sz="4500" spc="-3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45" dirty="0">
                <a:solidFill>
                  <a:srgbClr val="00384D"/>
                </a:solidFill>
                <a:latin typeface="Arial"/>
                <a:cs typeface="Arial"/>
              </a:rPr>
              <a:t>poliovirus</a:t>
            </a:r>
            <a:endParaRPr sz="45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0" y="973990"/>
            <a:ext cx="8348814" cy="834367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7369301"/>
            <a:ext cx="6946900" cy="2517140"/>
          </a:xfrm>
          <a:custGeom>
            <a:avLst/>
            <a:gdLst/>
            <a:ahLst/>
            <a:cxnLst/>
            <a:rect l="l" t="t" r="r" b="b"/>
            <a:pathLst>
              <a:path w="6946900" h="2517140">
                <a:moveTo>
                  <a:pt x="6946544" y="1258404"/>
                </a:moveTo>
                <a:lnTo>
                  <a:pt x="6945630" y="1210144"/>
                </a:lnTo>
                <a:lnTo>
                  <a:pt x="6942925" y="1162329"/>
                </a:lnTo>
                <a:lnTo>
                  <a:pt x="6938454" y="1115021"/>
                </a:lnTo>
                <a:lnTo>
                  <a:pt x="6932257" y="1068235"/>
                </a:lnTo>
                <a:lnTo>
                  <a:pt x="6924357" y="1021994"/>
                </a:lnTo>
                <a:lnTo>
                  <a:pt x="6914794" y="976363"/>
                </a:lnTo>
                <a:lnTo>
                  <a:pt x="6903606" y="931341"/>
                </a:lnTo>
                <a:lnTo>
                  <a:pt x="6890804" y="886968"/>
                </a:lnTo>
                <a:lnTo>
                  <a:pt x="6876453" y="843292"/>
                </a:lnTo>
                <a:lnTo>
                  <a:pt x="6860553" y="800328"/>
                </a:lnTo>
                <a:lnTo>
                  <a:pt x="6843154" y="758126"/>
                </a:lnTo>
                <a:lnTo>
                  <a:pt x="6824281" y="716711"/>
                </a:lnTo>
                <a:lnTo>
                  <a:pt x="6803974" y="676109"/>
                </a:lnTo>
                <a:lnTo>
                  <a:pt x="6782257" y="636358"/>
                </a:lnTo>
                <a:lnTo>
                  <a:pt x="6759168" y="597484"/>
                </a:lnTo>
                <a:lnTo>
                  <a:pt x="6734746" y="559523"/>
                </a:lnTo>
                <a:lnTo>
                  <a:pt x="6709016" y="522528"/>
                </a:lnTo>
                <a:lnTo>
                  <a:pt x="6682016" y="486498"/>
                </a:lnTo>
                <a:lnTo>
                  <a:pt x="6653771" y="451485"/>
                </a:lnTo>
                <a:lnTo>
                  <a:pt x="6624307" y="417525"/>
                </a:lnTo>
                <a:lnTo>
                  <a:pt x="6593675" y="384632"/>
                </a:lnTo>
                <a:lnTo>
                  <a:pt x="6561899" y="352856"/>
                </a:lnTo>
                <a:lnTo>
                  <a:pt x="6529019" y="322224"/>
                </a:lnTo>
                <a:lnTo>
                  <a:pt x="6495047" y="292773"/>
                </a:lnTo>
                <a:lnTo>
                  <a:pt x="6460045" y="264528"/>
                </a:lnTo>
                <a:lnTo>
                  <a:pt x="6424015" y="237515"/>
                </a:lnTo>
                <a:lnTo>
                  <a:pt x="6387008" y="211785"/>
                </a:lnTo>
                <a:lnTo>
                  <a:pt x="6349060" y="187363"/>
                </a:lnTo>
                <a:lnTo>
                  <a:pt x="6310185" y="164274"/>
                </a:lnTo>
                <a:lnTo>
                  <a:pt x="6270434" y="142570"/>
                </a:lnTo>
                <a:lnTo>
                  <a:pt x="6229832" y="122262"/>
                </a:lnTo>
                <a:lnTo>
                  <a:pt x="6188405" y="103390"/>
                </a:lnTo>
                <a:lnTo>
                  <a:pt x="6146203" y="85991"/>
                </a:lnTo>
                <a:lnTo>
                  <a:pt x="6103239" y="70091"/>
                </a:lnTo>
                <a:lnTo>
                  <a:pt x="6059563" y="55727"/>
                </a:lnTo>
                <a:lnTo>
                  <a:pt x="6015202" y="42926"/>
                </a:lnTo>
                <a:lnTo>
                  <a:pt x="5970181" y="31737"/>
                </a:lnTo>
                <a:lnTo>
                  <a:pt x="5924537" y="22174"/>
                </a:lnTo>
                <a:lnTo>
                  <a:pt x="5878309" y="14274"/>
                </a:lnTo>
                <a:lnTo>
                  <a:pt x="5831522" y="8077"/>
                </a:lnTo>
                <a:lnTo>
                  <a:pt x="5784202" y="3606"/>
                </a:lnTo>
                <a:lnTo>
                  <a:pt x="5736399" y="901"/>
                </a:lnTo>
                <a:lnTo>
                  <a:pt x="5688139" y="0"/>
                </a:lnTo>
                <a:lnTo>
                  <a:pt x="0" y="0"/>
                </a:lnTo>
                <a:lnTo>
                  <a:pt x="0" y="2516809"/>
                </a:lnTo>
                <a:lnTo>
                  <a:pt x="5688152" y="2516809"/>
                </a:lnTo>
                <a:lnTo>
                  <a:pt x="5736399" y="2515895"/>
                </a:lnTo>
                <a:lnTo>
                  <a:pt x="5784202" y="2513190"/>
                </a:lnTo>
                <a:lnTo>
                  <a:pt x="5831522" y="2508732"/>
                </a:lnTo>
                <a:lnTo>
                  <a:pt x="5878309" y="2502522"/>
                </a:lnTo>
                <a:lnTo>
                  <a:pt x="5924537" y="2494635"/>
                </a:lnTo>
                <a:lnTo>
                  <a:pt x="5970181" y="2485072"/>
                </a:lnTo>
                <a:lnTo>
                  <a:pt x="6015202" y="2473871"/>
                </a:lnTo>
                <a:lnTo>
                  <a:pt x="6059563" y="2461082"/>
                </a:lnTo>
                <a:lnTo>
                  <a:pt x="6103239" y="2446718"/>
                </a:lnTo>
                <a:lnTo>
                  <a:pt x="6146203" y="2430818"/>
                </a:lnTo>
                <a:lnTo>
                  <a:pt x="6188405" y="2413419"/>
                </a:lnTo>
                <a:lnTo>
                  <a:pt x="6229832" y="2394547"/>
                </a:lnTo>
                <a:lnTo>
                  <a:pt x="6270434" y="2374239"/>
                </a:lnTo>
                <a:lnTo>
                  <a:pt x="6310185" y="2352522"/>
                </a:lnTo>
                <a:lnTo>
                  <a:pt x="6349060" y="2329446"/>
                </a:lnTo>
                <a:lnTo>
                  <a:pt x="6387008" y="2305012"/>
                </a:lnTo>
                <a:lnTo>
                  <a:pt x="6424015" y="2279281"/>
                </a:lnTo>
                <a:lnTo>
                  <a:pt x="6460045" y="2252281"/>
                </a:lnTo>
                <a:lnTo>
                  <a:pt x="6495047" y="2224036"/>
                </a:lnTo>
                <a:lnTo>
                  <a:pt x="6529019" y="2194585"/>
                </a:lnTo>
                <a:lnTo>
                  <a:pt x="6561899" y="2163953"/>
                </a:lnTo>
                <a:lnTo>
                  <a:pt x="6593675" y="2132177"/>
                </a:lnTo>
                <a:lnTo>
                  <a:pt x="6624307" y="2099284"/>
                </a:lnTo>
                <a:lnTo>
                  <a:pt x="6653771" y="2065324"/>
                </a:lnTo>
                <a:lnTo>
                  <a:pt x="6682016" y="2030310"/>
                </a:lnTo>
                <a:lnTo>
                  <a:pt x="6709016" y="1994281"/>
                </a:lnTo>
                <a:lnTo>
                  <a:pt x="6734746" y="1957273"/>
                </a:lnTo>
                <a:lnTo>
                  <a:pt x="6759168" y="1919325"/>
                </a:lnTo>
                <a:lnTo>
                  <a:pt x="6782257" y="1880450"/>
                </a:lnTo>
                <a:lnTo>
                  <a:pt x="6803974" y="1840699"/>
                </a:lnTo>
                <a:lnTo>
                  <a:pt x="6824281" y="1800098"/>
                </a:lnTo>
                <a:lnTo>
                  <a:pt x="6843154" y="1758670"/>
                </a:lnTo>
                <a:lnTo>
                  <a:pt x="6860553" y="1716468"/>
                </a:lnTo>
                <a:lnTo>
                  <a:pt x="6876453" y="1673517"/>
                </a:lnTo>
                <a:lnTo>
                  <a:pt x="6890804" y="1629829"/>
                </a:lnTo>
                <a:lnTo>
                  <a:pt x="6903606" y="1585468"/>
                </a:lnTo>
                <a:lnTo>
                  <a:pt x="6914794" y="1540446"/>
                </a:lnTo>
                <a:lnTo>
                  <a:pt x="6924357" y="1494802"/>
                </a:lnTo>
                <a:lnTo>
                  <a:pt x="6932257" y="1448574"/>
                </a:lnTo>
                <a:lnTo>
                  <a:pt x="6938454" y="1401787"/>
                </a:lnTo>
                <a:lnTo>
                  <a:pt x="6942925" y="1354467"/>
                </a:lnTo>
                <a:lnTo>
                  <a:pt x="6945630" y="1306664"/>
                </a:lnTo>
                <a:lnTo>
                  <a:pt x="6946544" y="1258404"/>
                </a:lnTo>
                <a:close/>
              </a:path>
            </a:pathLst>
          </a:custGeom>
          <a:solidFill>
            <a:srgbClr val="FAB9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705383" y="4314896"/>
            <a:ext cx="3016250" cy="1647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60655" algn="ctr">
              <a:lnSpc>
                <a:spcPts val="5585"/>
              </a:lnSpc>
            </a:pPr>
            <a:r>
              <a:rPr sz="6000" b="1" spc="555" dirty="0">
                <a:solidFill>
                  <a:srgbClr val="00384D"/>
                </a:solidFill>
                <a:latin typeface="Arial"/>
                <a:cs typeface="Arial"/>
              </a:rPr>
              <a:t>What</a:t>
            </a:r>
            <a:endParaRPr sz="6000">
              <a:latin typeface="Arial"/>
              <a:cs typeface="Arial"/>
            </a:endParaRPr>
          </a:p>
          <a:p>
            <a:pPr algn="ctr">
              <a:lnSpc>
                <a:spcPts val="7084"/>
              </a:lnSpc>
            </a:pPr>
            <a:r>
              <a:rPr sz="6000" b="1" spc="-195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r>
              <a:rPr sz="6000" b="1" spc="-33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6000" b="1" spc="-100" dirty="0">
                <a:solidFill>
                  <a:srgbClr val="00384D"/>
                </a:solidFill>
                <a:latin typeface="Arial"/>
                <a:cs typeface="Arial"/>
              </a:rPr>
              <a:t>Polio?</a:t>
            </a:r>
            <a:endParaRPr sz="6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6020" y="8356298"/>
            <a:ext cx="184531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11999" y="8356298"/>
            <a:ext cx="135826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8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31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81200" y="8356298"/>
            <a:ext cx="193865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56020" y="8918273"/>
            <a:ext cx="64960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2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16607" y="8918273"/>
            <a:ext cx="210121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7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568757" y="9587535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5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6020" y="3988309"/>
            <a:ext cx="6319520" cy="2501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that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can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55" dirty="0">
                <a:solidFill>
                  <a:srgbClr val="48738C"/>
                </a:solidFill>
                <a:latin typeface="Tahoma"/>
                <a:cs typeface="Tahoma"/>
              </a:rPr>
              <a:t>infect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60" dirty="0">
                <a:solidFill>
                  <a:srgbClr val="48738C"/>
                </a:solidFill>
                <a:latin typeface="Tahoma"/>
                <a:cs typeface="Tahoma"/>
              </a:rPr>
              <a:t>a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person's </a:t>
            </a:r>
            <a:r>
              <a:rPr sz="3500" b="1" spc="-85" dirty="0">
                <a:solidFill>
                  <a:srgbClr val="48738C"/>
                </a:solidFill>
                <a:latin typeface="Tahoma"/>
                <a:cs typeface="Tahoma"/>
              </a:rPr>
              <a:t>spinal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0" dirty="0">
                <a:solidFill>
                  <a:srgbClr val="48738C"/>
                </a:solidFill>
                <a:latin typeface="Tahoma"/>
                <a:cs typeface="Tahoma"/>
              </a:rPr>
              <a:t>cord,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95" dirty="0">
                <a:solidFill>
                  <a:srgbClr val="48738C"/>
                </a:solidFill>
                <a:latin typeface="Tahoma"/>
                <a:cs typeface="Tahoma"/>
              </a:rPr>
              <a:t>causing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48738C"/>
                </a:solidFill>
                <a:latin typeface="Tahoma"/>
                <a:cs typeface="Tahoma"/>
              </a:rPr>
              <a:t>paralysis </a:t>
            </a:r>
            <a:r>
              <a:rPr sz="3500" b="1" spc="-114" dirty="0">
                <a:solidFill>
                  <a:srgbClr val="48738C"/>
                </a:solidFill>
                <a:latin typeface="Tahoma"/>
                <a:cs typeface="Tahoma"/>
              </a:rPr>
              <a:t>(can't</a:t>
            </a:r>
            <a:r>
              <a:rPr sz="3500" b="1" spc="-12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30" dirty="0">
                <a:solidFill>
                  <a:srgbClr val="48738C"/>
                </a:solidFill>
                <a:latin typeface="Tahoma"/>
                <a:cs typeface="Tahoma"/>
              </a:rPr>
              <a:t>move</a:t>
            </a:r>
            <a:r>
              <a:rPr sz="3500" b="1" spc="-12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parts</a:t>
            </a:r>
            <a:r>
              <a:rPr sz="3500" b="1" spc="-12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of</a:t>
            </a:r>
            <a:r>
              <a:rPr sz="3500" b="1" spc="-12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48738C"/>
                </a:solidFill>
                <a:latin typeface="Tahoma"/>
                <a:cs typeface="Tahoma"/>
              </a:rPr>
              <a:t>the </a:t>
            </a: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body).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020" y="7794323"/>
            <a:ext cx="51187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96085" algn="l"/>
                <a:tab pos="3373120" algn="l"/>
                <a:tab pos="4545330" algn="l"/>
              </a:tabLst>
            </a:pPr>
            <a:r>
              <a:rPr sz="3200" b="1" spc="-1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65" dirty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68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	V</a:t>
            </a:r>
            <a:r>
              <a:rPr sz="3200" b="1" spc="-4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685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200" b="1" spc="-1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200" b="1" spc="-1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200" b="1" spc="-4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692683" y="4111720"/>
            <a:ext cx="3041650" cy="182562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 marR="5080" indent="340360">
              <a:lnSpc>
                <a:spcPts val="6970"/>
              </a:lnSpc>
              <a:spcBef>
                <a:spcPts val="434"/>
              </a:spcBef>
            </a:pPr>
            <a:r>
              <a:rPr sz="6000" b="1" spc="555" dirty="0">
                <a:solidFill>
                  <a:srgbClr val="00384D"/>
                </a:solidFill>
                <a:latin typeface="Arial"/>
                <a:cs typeface="Arial"/>
              </a:rPr>
              <a:t>What </a:t>
            </a:r>
            <a:r>
              <a:rPr sz="6000" b="1" spc="-195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r>
              <a:rPr sz="6000" b="1" spc="-33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6000" b="1" spc="-100" dirty="0">
                <a:solidFill>
                  <a:srgbClr val="00384D"/>
                </a:solidFill>
                <a:latin typeface="Arial"/>
                <a:cs typeface="Arial"/>
              </a:rPr>
              <a:t>Polio?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6E83741E-1CE9-32EC-5D30-B30622FCC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36"/>
    </mc:Choice>
    <mc:Fallback xmlns="">
      <p:transition spd="slow" advTm="2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4000" y="973990"/>
            <a:ext cx="8348814" cy="83436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2007" y="310436"/>
            <a:ext cx="5909310" cy="204470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>
              <a:lnSpc>
                <a:spcPts val="5250"/>
              </a:lnSpc>
              <a:spcBef>
                <a:spcPts val="350"/>
              </a:spcBef>
            </a:pPr>
            <a:r>
              <a:rPr sz="4500" spc="105" dirty="0">
                <a:solidFill>
                  <a:srgbClr val="00384D"/>
                </a:solidFill>
                <a:latin typeface="Arial"/>
                <a:cs typeface="Arial"/>
              </a:rPr>
              <a:t>Tetanus</a:t>
            </a:r>
            <a:r>
              <a:rPr sz="4500" spc="-8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r>
              <a:rPr sz="4500" spc="-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175" dirty="0">
                <a:solidFill>
                  <a:srgbClr val="00384D"/>
                </a:solidFill>
                <a:latin typeface="Arial"/>
                <a:cs typeface="Arial"/>
              </a:rPr>
              <a:t>a</a:t>
            </a:r>
            <a:r>
              <a:rPr sz="4500" spc="-8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35" dirty="0">
                <a:solidFill>
                  <a:srgbClr val="00384D"/>
                </a:solidFill>
                <a:latin typeface="Arial"/>
                <a:cs typeface="Arial"/>
              </a:rPr>
              <a:t>disease </a:t>
            </a:r>
            <a:r>
              <a:rPr sz="4500" spc="315" dirty="0">
                <a:solidFill>
                  <a:srgbClr val="00384D"/>
                </a:solidFill>
                <a:latin typeface="Arial"/>
                <a:cs typeface="Arial"/>
              </a:rPr>
              <a:t>affecting</a:t>
            </a:r>
            <a:r>
              <a:rPr sz="4500" spc="-2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275" dirty="0">
                <a:solidFill>
                  <a:srgbClr val="00384D"/>
                </a:solidFill>
                <a:latin typeface="Arial"/>
                <a:cs typeface="Arial"/>
              </a:rPr>
              <a:t>the</a:t>
            </a:r>
            <a:r>
              <a:rPr sz="4500" spc="-1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4500" spc="90" dirty="0">
                <a:solidFill>
                  <a:srgbClr val="00384D"/>
                </a:solidFill>
                <a:latin typeface="Arial"/>
                <a:cs typeface="Arial"/>
              </a:rPr>
              <a:t>nervous </a:t>
            </a:r>
            <a:r>
              <a:rPr sz="4500" spc="175" dirty="0">
                <a:solidFill>
                  <a:srgbClr val="00384D"/>
                </a:solidFill>
                <a:latin typeface="Arial"/>
                <a:cs typeface="Arial"/>
              </a:rPr>
              <a:t>system</a:t>
            </a:r>
            <a:endParaRPr sz="4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2007" y="2702673"/>
            <a:ext cx="6149340" cy="4359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95"/>
              </a:spcBef>
            </a:pP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that</a:t>
            </a:r>
            <a:r>
              <a:rPr sz="3500" b="1" spc="-18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can</a:t>
            </a:r>
            <a:r>
              <a:rPr sz="3500" b="1" spc="-18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lead</a:t>
            </a:r>
            <a:r>
              <a:rPr sz="3500" b="1" spc="-18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to</a:t>
            </a:r>
            <a:r>
              <a:rPr sz="3500" b="1" spc="-18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muscle </a:t>
            </a:r>
            <a:r>
              <a:rPr sz="3500" b="1" spc="-80" dirty="0">
                <a:solidFill>
                  <a:srgbClr val="48738C"/>
                </a:solidFill>
                <a:latin typeface="Tahoma"/>
                <a:cs typeface="Tahoma"/>
              </a:rPr>
              <a:t>spasms,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55" dirty="0">
                <a:solidFill>
                  <a:srgbClr val="48738C"/>
                </a:solidFill>
                <a:latin typeface="Tahoma"/>
                <a:cs typeface="Tahoma"/>
              </a:rPr>
              <a:t>cause</a:t>
            </a:r>
            <a:r>
              <a:rPr sz="3500" b="1" spc="-15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breathing </a:t>
            </a:r>
            <a:r>
              <a:rPr sz="3500" b="1" spc="-50" dirty="0">
                <a:solidFill>
                  <a:srgbClr val="48738C"/>
                </a:solidFill>
                <a:latin typeface="Tahoma"/>
                <a:cs typeface="Tahoma"/>
              </a:rPr>
              <a:t>problems</a:t>
            </a:r>
            <a:r>
              <a:rPr sz="3500" b="1" spc="-21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and</a:t>
            </a:r>
            <a:r>
              <a:rPr sz="3500" b="1" spc="-18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55" dirty="0">
                <a:solidFill>
                  <a:srgbClr val="48738C"/>
                </a:solidFill>
                <a:latin typeface="Tahoma"/>
                <a:cs typeface="Tahoma"/>
              </a:rPr>
              <a:t>even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155" dirty="0">
                <a:solidFill>
                  <a:srgbClr val="48738C"/>
                </a:solidFill>
                <a:latin typeface="Tahoma"/>
                <a:cs typeface="Tahoma"/>
              </a:rPr>
              <a:t>kill.</a:t>
            </a:r>
            <a:r>
              <a:rPr sz="3500" b="1" spc="-10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300" dirty="0">
                <a:solidFill>
                  <a:srgbClr val="48738C"/>
                </a:solidFill>
                <a:latin typeface="Tahoma"/>
                <a:cs typeface="Tahoma"/>
              </a:rPr>
              <a:t>It's </a:t>
            </a:r>
            <a:r>
              <a:rPr sz="3500" b="1" spc="-45" dirty="0">
                <a:solidFill>
                  <a:srgbClr val="48738C"/>
                </a:solidFill>
                <a:latin typeface="Tahoma"/>
                <a:cs typeface="Tahoma"/>
              </a:rPr>
              <a:t>caused</a:t>
            </a:r>
            <a:r>
              <a:rPr sz="3500" b="1" spc="-21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25" dirty="0">
                <a:solidFill>
                  <a:srgbClr val="48738C"/>
                </a:solidFill>
                <a:latin typeface="Tahoma"/>
                <a:cs typeface="Tahoma"/>
              </a:rPr>
              <a:t>when</a:t>
            </a:r>
            <a:r>
              <a:rPr sz="3500" b="1" spc="-5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35" dirty="0">
                <a:solidFill>
                  <a:srgbClr val="48738C"/>
                </a:solidFill>
                <a:latin typeface="Tahoma"/>
                <a:cs typeface="Tahoma"/>
              </a:rPr>
              <a:t>germs</a:t>
            </a:r>
            <a:r>
              <a:rPr sz="3500" b="1" spc="-22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48738C"/>
                </a:solidFill>
                <a:latin typeface="Tahoma"/>
                <a:cs typeface="Tahoma"/>
              </a:rPr>
              <a:t>found</a:t>
            </a:r>
            <a:r>
              <a:rPr sz="3500" b="1" spc="-19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50" dirty="0">
                <a:solidFill>
                  <a:srgbClr val="48738C"/>
                </a:solidFill>
                <a:latin typeface="Tahoma"/>
                <a:cs typeface="Tahoma"/>
              </a:rPr>
              <a:t>in </a:t>
            </a:r>
            <a:r>
              <a:rPr sz="3500" b="1" spc="-100" dirty="0">
                <a:solidFill>
                  <a:srgbClr val="48738C"/>
                </a:solidFill>
                <a:latin typeface="Tahoma"/>
                <a:cs typeface="Tahoma"/>
              </a:rPr>
              <a:t>soil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and</a:t>
            </a:r>
            <a:r>
              <a:rPr sz="3500" b="1" spc="-15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70" dirty="0">
                <a:solidFill>
                  <a:srgbClr val="48738C"/>
                </a:solidFill>
                <a:latin typeface="Tahoma"/>
                <a:cs typeface="Tahoma"/>
              </a:rPr>
              <a:t>manure</a:t>
            </a:r>
            <a:r>
              <a:rPr sz="3500" b="1" spc="-160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get</a:t>
            </a:r>
            <a:r>
              <a:rPr sz="3500" b="1" spc="-15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85" dirty="0">
                <a:solidFill>
                  <a:srgbClr val="48738C"/>
                </a:solidFill>
                <a:latin typeface="Tahoma"/>
                <a:cs typeface="Tahoma"/>
              </a:rPr>
              <a:t>into</a:t>
            </a:r>
            <a:r>
              <a:rPr sz="3500" b="1" spc="-15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48738C"/>
                </a:solidFill>
                <a:latin typeface="Tahoma"/>
                <a:cs typeface="Tahoma"/>
              </a:rPr>
              <a:t>the </a:t>
            </a:r>
            <a:r>
              <a:rPr sz="3500" b="1" dirty="0">
                <a:solidFill>
                  <a:srgbClr val="48738C"/>
                </a:solidFill>
                <a:latin typeface="Tahoma"/>
                <a:cs typeface="Tahoma"/>
              </a:rPr>
              <a:t>body</a:t>
            </a:r>
            <a:r>
              <a:rPr sz="3500" b="1" spc="-16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85" dirty="0">
                <a:solidFill>
                  <a:srgbClr val="48738C"/>
                </a:solidFill>
                <a:latin typeface="Tahoma"/>
                <a:cs typeface="Tahoma"/>
              </a:rPr>
              <a:t>through</a:t>
            </a:r>
            <a:r>
              <a:rPr sz="3500" b="1" spc="-16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48738C"/>
                </a:solidFill>
                <a:latin typeface="Tahoma"/>
                <a:cs typeface="Tahoma"/>
              </a:rPr>
              <a:t>open</a:t>
            </a:r>
            <a:r>
              <a:rPr sz="3500" b="1" spc="-16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75" dirty="0">
                <a:solidFill>
                  <a:srgbClr val="48738C"/>
                </a:solidFill>
                <a:latin typeface="Tahoma"/>
                <a:cs typeface="Tahoma"/>
              </a:rPr>
              <a:t>cuts</a:t>
            </a:r>
            <a:r>
              <a:rPr sz="3500" b="1" spc="-165" dirty="0">
                <a:solidFill>
                  <a:srgbClr val="48738C"/>
                </a:solidFill>
                <a:latin typeface="Tahoma"/>
                <a:cs typeface="Tahoma"/>
              </a:rPr>
              <a:t> </a:t>
            </a:r>
            <a:r>
              <a:rPr sz="3500" b="1" spc="-25" dirty="0">
                <a:solidFill>
                  <a:srgbClr val="48738C"/>
                </a:solidFill>
                <a:latin typeface="Tahoma"/>
                <a:cs typeface="Tahoma"/>
              </a:rPr>
              <a:t>or </a:t>
            </a:r>
            <a:r>
              <a:rPr sz="3500" b="1" spc="-10" dirty="0">
                <a:solidFill>
                  <a:srgbClr val="48738C"/>
                </a:solidFill>
                <a:latin typeface="Tahoma"/>
                <a:cs typeface="Tahoma"/>
              </a:rPr>
              <a:t>burns.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369292"/>
            <a:ext cx="6946900" cy="2517140"/>
          </a:xfrm>
          <a:custGeom>
            <a:avLst/>
            <a:gdLst/>
            <a:ahLst/>
            <a:cxnLst/>
            <a:rect l="l" t="t" r="r" b="b"/>
            <a:pathLst>
              <a:path w="6946900" h="2517140">
                <a:moveTo>
                  <a:pt x="5688155" y="2516809"/>
                </a:moveTo>
                <a:lnTo>
                  <a:pt x="0" y="2516809"/>
                </a:lnTo>
                <a:lnTo>
                  <a:pt x="0" y="0"/>
                </a:lnTo>
                <a:lnTo>
                  <a:pt x="5688142" y="0"/>
                </a:lnTo>
                <a:lnTo>
                  <a:pt x="5736406" y="908"/>
                </a:lnTo>
                <a:lnTo>
                  <a:pt x="5784211" y="3613"/>
                </a:lnTo>
                <a:lnTo>
                  <a:pt x="5831524" y="8081"/>
                </a:lnTo>
                <a:lnTo>
                  <a:pt x="5878313" y="14280"/>
                </a:lnTo>
                <a:lnTo>
                  <a:pt x="5924545" y="22177"/>
                </a:lnTo>
                <a:lnTo>
                  <a:pt x="5970188" y="31739"/>
                </a:lnTo>
                <a:lnTo>
                  <a:pt x="6015208" y="42934"/>
                </a:lnTo>
                <a:lnTo>
                  <a:pt x="6059574" y="55730"/>
                </a:lnTo>
                <a:lnTo>
                  <a:pt x="6103252" y="70093"/>
                </a:lnTo>
                <a:lnTo>
                  <a:pt x="6146210" y="85991"/>
                </a:lnTo>
                <a:lnTo>
                  <a:pt x="6188416" y="103391"/>
                </a:lnTo>
                <a:lnTo>
                  <a:pt x="6229836" y="122262"/>
                </a:lnTo>
                <a:lnTo>
                  <a:pt x="6270439" y="142570"/>
                </a:lnTo>
                <a:lnTo>
                  <a:pt x="6310192" y="164282"/>
                </a:lnTo>
                <a:lnTo>
                  <a:pt x="6349061" y="187367"/>
                </a:lnTo>
                <a:lnTo>
                  <a:pt x="6387015" y="211790"/>
                </a:lnTo>
                <a:lnTo>
                  <a:pt x="6424021" y="237521"/>
                </a:lnTo>
                <a:lnTo>
                  <a:pt x="6460046" y="264526"/>
                </a:lnTo>
                <a:lnTo>
                  <a:pt x="6495058" y="292773"/>
                </a:lnTo>
                <a:lnTo>
                  <a:pt x="6529023" y="322228"/>
                </a:lnTo>
                <a:lnTo>
                  <a:pt x="6561910" y="352860"/>
                </a:lnTo>
                <a:lnTo>
                  <a:pt x="6593686" y="384636"/>
                </a:lnTo>
                <a:lnTo>
                  <a:pt x="6624318" y="417523"/>
                </a:lnTo>
                <a:lnTo>
                  <a:pt x="6653773" y="451489"/>
                </a:lnTo>
                <a:lnTo>
                  <a:pt x="6682020" y="486500"/>
                </a:lnTo>
                <a:lnTo>
                  <a:pt x="6709025" y="522525"/>
                </a:lnTo>
                <a:lnTo>
                  <a:pt x="6734756" y="559531"/>
                </a:lnTo>
                <a:lnTo>
                  <a:pt x="6759180" y="597485"/>
                </a:lnTo>
                <a:lnTo>
                  <a:pt x="6782264" y="636354"/>
                </a:lnTo>
                <a:lnTo>
                  <a:pt x="6803976" y="676107"/>
                </a:lnTo>
                <a:lnTo>
                  <a:pt x="6824284" y="716710"/>
                </a:lnTo>
                <a:lnTo>
                  <a:pt x="6843155" y="758130"/>
                </a:lnTo>
                <a:lnTo>
                  <a:pt x="6860555" y="800336"/>
                </a:lnTo>
                <a:lnTo>
                  <a:pt x="6876453" y="843295"/>
                </a:lnTo>
                <a:lnTo>
                  <a:pt x="6890817" y="886973"/>
                </a:lnTo>
                <a:lnTo>
                  <a:pt x="6903612" y="931338"/>
                </a:lnTo>
                <a:lnTo>
                  <a:pt x="6914807" y="976359"/>
                </a:lnTo>
                <a:lnTo>
                  <a:pt x="6924370" y="1022001"/>
                </a:lnTo>
                <a:lnTo>
                  <a:pt x="6932266" y="1068233"/>
                </a:lnTo>
                <a:lnTo>
                  <a:pt x="6938465" y="1115022"/>
                </a:lnTo>
                <a:lnTo>
                  <a:pt x="6942933" y="1162335"/>
                </a:lnTo>
                <a:lnTo>
                  <a:pt x="6945638" y="1210140"/>
                </a:lnTo>
                <a:lnTo>
                  <a:pt x="6946547" y="1258404"/>
                </a:lnTo>
                <a:lnTo>
                  <a:pt x="6945638" y="1306669"/>
                </a:lnTo>
                <a:lnTo>
                  <a:pt x="6942933" y="1354473"/>
                </a:lnTo>
                <a:lnTo>
                  <a:pt x="6938465" y="1401787"/>
                </a:lnTo>
                <a:lnTo>
                  <a:pt x="6932266" y="1448576"/>
                </a:lnTo>
                <a:lnTo>
                  <a:pt x="6924370" y="1494808"/>
                </a:lnTo>
                <a:lnTo>
                  <a:pt x="6914807" y="1540450"/>
                </a:lnTo>
                <a:lnTo>
                  <a:pt x="6903612" y="1585471"/>
                </a:lnTo>
                <a:lnTo>
                  <a:pt x="6890817" y="1629836"/>
                </a:lnTo>
                <a:lnTo>
                  <a:pt x="6876453" y="1673514"/>
                </a:lnTo>
                <a:lnTo>
                  <a:pt x="6860555" y="1716473"/>
                </a:lnTo>
                <a:lnTo>
                  <a:pt x="6843155" y="1758679"/>
                </a:lnTo>
                <a:lnTo>
                  <a:pt x="6824284" y="1800099"/>
                </a:lnTo>
                <a:lnTo>
                  <a:pt x="6803976" y="1840702"/>
                </a:lnTo>
                <a:lnTo>
                  <a:pt x="6782264" y="1880455"/>
                </a:lnTo>
                <a:lnTo>
                  <a:pt x="6759180" y="1919324"/>
                </a:lnTo>
                <a:lnTo>
                  <a:pt x="6734756" y="1957278"/>
                </a:lnTo>
                <a:lnTo>
                  <a:pt x="6709025" y="1994284"/>
                </a:lnTo>
                <a:lnTo>
                  <a:pt x="6682020" y="2030309"/>
                </a:lnTo>
                <a:lnTo>
                  <a:pt x="6653773" y="2065320"/>
                </a:lnTo>
                <a:lnTo>
                  <a:pt x="6624318" y="2099286"/>
                </a:lnTo>
                <a:lnTo>
                  <a:pt x="6593686" y="2132173"/>
                </a:lnTo>
                <a:lnTo>
                  <a:pt x="6561910" y="2163949"/>
                </a:lnTo>
                <a:lnTo>
                  <a:pt x="6529023" y="2194581"/>
                </a:lnTo>
                <a:lnTo>
                  <a:pt x="6495058" y="2224036"/>
                </a:lnTo>
                <a:lnTo>
                  <a:pt x="6460046" y="2252283"/>
                </a:lnTo>
                <a:lnTo>
                  <a:pt x="6424021" y="2279288"/>
                </a:lnTo>
                <a:lnTo>
                  <a:pt x="6387015" y="2305019"/>
                </a:lnTo>
                <a:lnTo>
                  <a:pt x="6349061" y="2329443"/>
                </a:lnTo>
                <a:lnTo>
                  <a:pt x="6310192" y="2352527"/>
                </a:lnTo>
                <a:lnTo>
                  <a:pt x="6270439" y="2374239"/>
                </a:lnTo>
                <a:lnTo>
                  <a:pt x="6229836" y="2394547"/>
                </a:lnTo>
                <a:lnTo>
                  <a:pt x="6188416" y="2413418"/>
                </a:lnTo>
                <a:lnTo>
                  <a:pt x="6146210" y="2430818"/>
                </a:lnTo>
                <a:lnTo>
                  <a:pt x="6103252" y="2446717"/>
                </a:lnTo>
                <a:lnTo>
                  <a:pt x="6059574" y="2461080"/>
                </a:lnTo>
                <a:lnTo>
                  <a:pt x="6015208" y="2473875"/>
                </a:lnTo>
                <a:lnTo>
                  <a:pt x="5970188" y="2485070"/>
                </a:lnTo>
                <a:lnTo>
                  <a:pt x="5924545" y="2494633"/>
                </a:lnTo>
                <a:lnTo>
                  <a:pt x="5878313" y="2502529"/>
                </a:lnTo>
                <a:lnTo>
                  <a:pt x="5831524" y="2508728"/>
                </a:lnTo>
                <a:lnTo>
                  <a:pt x="5784211" y="2513196"/>
                </a:lnTo>
                <a:lnTo>
                  <a:pt x="5736406" y="2515901"/>
                </a:lnTo>
                <a:lnTo>
                  <a:pt x="5688155" y="2516809"/>
                </a:lnTo>
                <a:close/>
              </a:path>
            </a:pathLst>
          </a:custGeom>
          <a:solidFill>
            <a:srgbClr val="FAB9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56020" y="7794325"/>
            <a:ext cx="46539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45385" algn="l"/>
                <a:tab pos="4080510" algn="l"/>
              </a:tabLst>
            </a:pP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200" b="1" spc="-4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200" b="1" spc="-43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200" b="1" spc="-4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200" b="1" spc="-43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b="1" spc="-4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25" dirty="0">
                <a:solidFill>
                  <a:srgbClr val="FFFFFF"/>
                </a:solidFill>
                <a:latin typeface="Tahoma"/>
                <a:cs typeface="Tahoma"/>
              </a:rPr>
              <a:t>U</a:t>
            </a:r>
            <a:r>
              <a:rPr sz="3200" b="1" spc="-43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200" b="1" spc="-15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220" dirty="0">
                <a:solidFill>
                  <a:srgbClr val="FFFFFF"/>
                </a:solidFill>
                <a:latin typeface="Tahoma"/>
                <a:cs typeface="Tahoma"/>
              </a:rPr>
              <a:t>'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3200" b="1" spc="-110" dirty="0">
                <a:solidFill>
                  <a:srgbClr val="FFFFFF"/>
                </a:solidFill>
                <a:latin typeface="Tahoma"/>
                <a:cs typeface="Tahoma"/>
              </a:rPr>
              <a:t>B</a:t>
            </a:r>
            <a:r>
              <a:rPr sz="3200" b="1" spc="-4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90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020" y="8356300"/>
            <a:ext cx="1845310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60" dirty="0">
                <a:solidFill>
                  <a:srgbClr val="FFFFFF"/>
                </a:solidFill>
                <a:latin typeface="Tahoma"/>
                <a:cs typeface="Tahoma"/>
              </a:rPr>
              <a:t>D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11999" y="8356300"/>
            <a:ext cx="135826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80" dirty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31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81200" y="8356300"/>
            <a:ext cx="193865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020" y="8918275"/>
            <a:ext cx="64960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3200" b="1" spc="-4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0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16607" y="8918275"/>
            <a:ext cx="2101215" cy="53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195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6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45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S</a:t>
            </a:r>
            <a:r>
              <a:rPr sz="3200" b="1" spc="-4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5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13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b="1" spc="-4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7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68757" y="9606585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5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35917" y="4111720"/>
            <a:ext cx="4307840" cy="1825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0655" algn="ctr">
              <a:lnSpc>
                <a:spcPts val="7084"/>
              </a:lnSpc>
              <a:spcBef>
                <a:spcPts val="100"/>
              </a:spcBef>
            </a:pPr>
            <a:r>
              <a:rPr sz="6000" b="1" spc="555" dirty="0">
                <a:solidFill>
                  <a:srgbClr val="00384D"/>
                </a:solidFill>
                <a:latin typeface="Arial"/>
                <a:cs typeface="Arial"/>
              </a:rPr>
              <a:t>What</a:t>
            </a:r>
            <a:endParaRPr sz="6000">
              <a:latin typeface="Arial"/>
              <a:cs typeface="Arial"/>
            </a:endParaRPr>
          </a:p>
          <a:p>
            <a:pPr algn="ctr">
              <a:lnSpc>
                <a:spcPts val="7084"/>
              </a:lnSpc>
            </a:pPr>
            <a:r>
              <a:rPr sz="6000" b="1" spc="-195" dirty="0">
                <a:solidFill>
                  <a:srgbClr val="00384D"/>
                </a:solidFill>
                <a:latin typeface="Arial"/>
                <a:cs typeface="Arial"/>
              </a:rPr>
              <a:t>is</a:t>
            </a:r>
            <a:r>
              <a:rPr sz="6000" b="1" spc="-330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r>
              <a:rPr sz="6000" b="1" spc="100" dirty="0">
                <a:solidFill>
                  <a:srgbClr val="00384D"/>
                </a:solidFill>
                <a:latin typeface="Arial"/>
                <a:cs typeface="Arial"/>
              </a:rPr>
              <a:t>Tetanus?</a:t>
            </a:r>
            <a:endParaRPr sz="6000">
              <a:latin typeface="Arial"/>
              <a:cs typeface="Arial"/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4EC6841-2432-B76F-65A5-9CF8279D2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0"/>
    </mc:Choice>
    <mc:Fallback xmlns="">
      <p:transition spd="slow" advTm="23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8362949" cy="10286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620422" y="8456741"/>
            <a:ext cx="3667578" cy="1828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72796" y="456496"/>
            <a:ext cx="3183651" cy="13715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759482" y="410360"/>
            <a:ext cx="3811681" cy="122193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366432" y="7670369"/>
            <a:ext cx="9921566" cy="142874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8824869" y="8254272"/>
            <a:ext cx="393065" cy="0"/>
          </a:xfrm>
          <a:custGeom>
            <a:avLst/>
            <a:gdLst/>
            <a:ahLst/>
            <a:cxnLst/>
            <a:rect l="l" t="t" r="r" b="b"/>
            <a:pathLst>
              <a:path w="393065">
                <a:moveTo>
                  <a:pt x="0" y="0"/>
                </a:moveTo>
                <a:lnTo>
                  <a:pt x="39284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329952" y="8254272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498313" y="8254272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35035" y="8254272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15636" y="8254272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3997" y="8254272"/>
            <a:ext cx="393065" cy="0"/>
          </a:xfrm>
          <a:custGeom>
            <a:avLst/>
            <a:gdLst/>
            <a:ahLst/>
            <a:cxnLst/>
            <a:rect l="l" t="t" r="r" b="b"/>
            <a:pathLst>
              <a:path w="393065">
                <a:moveTo>
                  <a:pt x="0" y="0"/>
                </a:moveTo>
                <a:lnTo>
                  <a:pt x="39284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24869" y="831039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161591" y="831039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329952" y="831039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98313" y="8310393"/>
            <a:ext cx="337185" cy="0"/>
          </a:xfrm>
          <a:custGeom>
            <a:avLst/>
            <a:gdLst/>
            <a:ahLst/>
            <a:cxnLst/>
            <a:rect l="l" t="t" r="r" b="b"/>
            <a:pathLst>
              <a:path w="337184">
                <a:moveTo>
                  <a:pt x="0" y="0"/>
                </a:moveTo>
                <a:lnTo>
                  <a:pt x="33672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947275" y="8310393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171756" y="831039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283997" y="831039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620719" y="831039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824869" y="836651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37110" y="8338453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61591" y="836651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73832" y="8366513"/>
            <a:ext cx="337185" cy="0"/>
          </a:xfrm>
          <a:custGeom>
            <a:avLst/>
            <a:gdLst/>
            <a:ahLst/>
            <a:cxnLst/>
            <a:rect l="l" t="t" r="r" b="b"/>
            <a:pathLst>
              <a:path w="337184">
                <a:moveTo>
                  <a:pt x="0" y="0"/>
                </a:moveTo>
                <a:lnTo>
                  <a:pt x="33672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835035" y="8366513"/>
            <a:ext cx="337185" cy="0"/>
          </a:xfrm>
          <a:custGeom>
            <a:avLst/>
            <a:gdLst/>
            <a:ahLst/>
            <a:cxnLst/>
            <a:rect l="l" t="t" r="r" b="b"/>
            <a:pathLst>
              <a:path w="337184">
                <a:moveTo>
                  <a:pt x="0" y="0"/>
                </a:moveTo>
                <a:lnTo>
                  <a:pt x="33672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283997" y="836651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396237" y="8338453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620719" y="836651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824869" y="842263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937110" y="8394573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161591" y="842263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73832" y="8394573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498313" y="842263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610553" y="8422633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778914" y="842263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891155" y="8422633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059516" y="8422633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283997" y="842263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396237" y="8394573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620719" y="842263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824869" y="847875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937110" y="8450694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61591" y="847875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273832" y="8450694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498313" y="8478753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666674" y="847875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778914" y="8478753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115636" y="847875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83997" y="847875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396237" y="8450694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620719" y="8478753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824869" y="853487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161591" y="853487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273832" y="8506814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554433" y="8534874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947275" y="8534874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283997" y="853487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620719" y="853487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824869" y="8590994"/>
            <a:ext cx="393065" cy="0"/>
          </a:xfrm>
          <a:custGeom>
            <a:avLst/>
            <a:gdLst/>
            <a:ahLst/>
            <a:cxnLst/>
            <a:rect l="l" t="t" r="r" b="b"/>
            <a:pathLst>
              <a:path w="393065">
                <a:moveTo>
                  <a:pt x="0" y="0"/>
                </a:moveTo>
                <a:lnTo>
                  <a:pt x="39284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273832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386072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498313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10553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722794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835035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947275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059516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171756" y="859099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283997" y="8590994"/>
            <a:ext cx="393065" cy="0"/>
          </a:xfrm>
          <a:custGeom>
            <a:avLst/>
            <a:gdLst/>
            <a:ahLst/>
            <a:cxnLst/>
            <a:rect l="l" t="t" r="r" b="b"/>
            <a:pathLst>
              <a:path w="393065">
                <a:moveTo>
                  <a:pt x="0" y="0"/>
                </a:moveTo>
                <a:lnTo>
                  <a:pt x="39284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273832" y="864711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386072" y="8647114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610553" y="864711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722794" y="864711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835035" y="8647114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947275" y="8647114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24869" y="870323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937111" y="8703235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442193" y="870323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722794" y="8703235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891155" y="870323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059516" y="870323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283997" y="8703235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824869" y="875935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93230" y="87593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217711" y="875935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442193" y="8759355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610553" y="875935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722794" y="875935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835035" y="8759355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0059516" y="8759355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0283997" y="8759355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452358" y="8759355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620719" y="875935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80990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049351" y="8815475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386072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666674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835035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947275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059516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171756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283997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396237" y="881547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508477" y="8815475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880990" y="8871595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217711" y="88715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329952" y="88715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610553" y="88715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722794" y="88715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891155" y="88715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0003395" y="88715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0115636" y="88715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0227877" y="8871595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0396237" y="8871595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937111" y="892771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161591" y="892771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329952" y="892771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778914" y="892771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0115636" y="892771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0340117" y="892771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24869" y="898383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937111" y="898383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273832" y="8983836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610553" y="898383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835035" y="8983836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0003395" y="898383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0115636" y="898383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0283997" y="898383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508477" y="898383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824869" y="903995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049351" y="903995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273832" y="903995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554433" y="9039956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947275" y="903995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0227877" y="9039956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0452358" y="903995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564598" y="9039956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824869" y="9096077"/>
            <a:ext cx="337185" cy="0"/>
          </a:xfrm>
          <a:custGeom>
            <a:avLst/>
            <a:gdLst/>
            <a:ahLst/>
            <a:cxnLst/>
            <a:rect l="l" t="t" r="r" b="b"/>
            <a:pathLst>
              <a:path w="337184">
                <a:moveTo>
                  <a:pt x="0" y="0"/>
                </a:moveTo>
                <a:lnTo>
                  <a:pt x="33672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217711" y="909607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386072" y="909607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554433" y="909607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666674" y="9096077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835035" y="909607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0003395" y="9096077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0227877" y="9096077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0452358" y="9096077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161591" y="915219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386072" y="915219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498313" y="915219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610553" y="9152197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778914" y="915219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891155" y="915219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115636" y="9152197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0340117" y="9152197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0620719" y="915219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937110" y="9180257"/>
            <a:ext cx="112395" cy="56515"/>
          </a:xfrm>
          <a:custGeom>
            <a:avLst/>
            <a:gdLst/>
            <a:ahLst/>
            <a:cxnLst/>
            <a:rect l="l" t="t" r="r" b="b"/>
            <a:pathLst>
              <a:path w="112395" h="56515">
                <a:moveTo>
                  <a:pt x="0" y="0"/>
                </a:moveTo>
                <a:lnTo>
                  <a:pt x="112240" y="0"/>
                </a:lnTo>
                <a:lnTo>
                  <a:pt x="11224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9105471" y="920831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9217711" y="920831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9386072" y="920831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9498313" y="920831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9722794" y="920831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9835035" y="9208317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0115636" y="9208317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452358" y="9208317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0620719" y="920831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937110" y="9236378"/>
            <a:ext cx="112395" cy="56515"/>
          </a:xfrm>
          <a:custGeom>
            <a:avLst/>
            <a:gdLst/>
            <a:ahLst/>
            <a:cxnLst/>
            <a:rect l="l" t="t" r="r" b="b"/>
            <a:pathLst>
              <a:path w="112395" h="56515">
                <a:moveTo>
                  <a:pt x="0" y="0"/>
                </a:moveTo>
                <a:lnTo>
                  <a:pt x="112240" y="0"/>
                </a:lnTo>
                <a:lnTo>
                  <a:pt x="11224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161591" y="926443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329952" y="9264437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442193" y="9264437"/>
            <a:ext cx="449580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8962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947275" y="9264437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0227877" y="9264437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0508477" y="9264437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993230" y="9320558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217711" y="93205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9610553" y="93205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722794" y="932055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891155" y="9320558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227877" y="9320558"/>
            <a:ext cx="393065" cy="0"/>
          </a:xfrm>
          <a:custGeom>
            <a:avLst/>
            <a:gdLst/>
            <a:ahLst/>
            <a:cxnLst/>
            <a:rect l="l" t="t" r="r" b="b"/>
            <a:pathLst>
              <a:path w="393065">
                <a:moveTo>
                  <a:pt x="0" y="0"/>
                </a:moveTo>
                <a:lnTo>
                  <a:pt x="39284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824869" y="9376678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9161591" y="9376678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9329952" y="9376678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498313" y="937667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9610553" y="937667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9778914" y="937667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9891155" y="9376678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0059516" y="937667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0171756" y="9376678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0396237" y="9376678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824869" y="943279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937111" y="9432798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9329952" y="9432798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9610553" y="943279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9722794" y="9432798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0115636" y="9432798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0283997" y="943279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0620719" y="9432798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824869" y="94889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9105471" y="9488919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329952" y="94889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9442193" y="9488919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9666674" y="94889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835035" y="94889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9947275" y="94889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0059516" y="94889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0227877" y="94889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0452358" y="9488919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824869" y="954503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993230" y="954503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217711" y="954503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329952" y="9545039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554433" y="954503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722794" y="954503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891155" y="9545039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0115636" y="9545039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0452358" y="9545039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824869" y="960115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937111" y="960115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049351" y="960115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161591" y="960115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329952" y="960115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442193" y="9601159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778914" y="960115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0059516" y="960115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0171756" y="9601159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0564598" y="9601159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273832" y="9657279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610553" y="965727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722794" y="965727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891155" y="965727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10003395" y="965727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396237" y="965727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508477" y="965727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620719" y="965727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824869" y="9713400"/>
            <a:ext cx="393065" cy="0"/>
          </a:xfrm>
          <a:custGeom>
            <a:avLst/>
            <a:gdLst/>
            <a:ahLst/>
            <a:cxnLst/>
            <a:rect l="l" t="t" r="r" b="b"/>
            <a:pathLst>
              <a:path w="393065">
                <a:moveTo>
                  <a:pt x="0" y="0"/>
                </a:moveTo>
                <a:lnTo>
                  <a:pt x="39284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9329952" y="9713400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9610553" y="9713400"/>
            <a:ext cx="280670" cy="0"/>
          </a:xfrm>
          <a:custGeom>
            <a:avLst/>
            <a:gdLst/>
            <a:ahLst/>
            <a:cxnLst/>
            <a:rect l="l" t="t" r="r" b="b"/>
            <a:pathLst>
              <a:path w="280670">
                <a:moveTo>
                  <a:pt x="0" y="0"/>
                </a:moveTo>
                <a:lnTo>
                  <a:pt x="28060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9947275" y="9713400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115636" y="9713400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283997" y="971340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396237" y="971340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508477" y="9713400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824869" y="97695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161591" y="97695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273832" y="9769519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498313" y="97695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9666674" y="97695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891155" y="97695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0003395" y="9769519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0396237" y="9769519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0620719" y="9769519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824869" y="982564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937110" y="9797580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9161591" y="982564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9273832" y="982564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9386072" y="982564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554433" y="9825640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778914" y="982564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9891155" y="9825640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0059516" y="982564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0171756" y="9825640"/>
            <a:ext cx="337185" cy="0"/>
          </a:xfrm>
          <a:custGeom>
            <a:avLst/>
            <a:gdLst/>
            <a:ahLst/>
            <a:cxnLst/>
            <a:rect l="l" t="t" r="r" b="b"/>
            <a:pathLst>
              <a:path w="337184">
                <a:moveTo>
                  <a:pt x="0" y="0"/>
                </a:moveTo>
                <a:lnTo>
                  <a:pt x="33672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0564598" y="982564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824869" y="988176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937110" y="9853700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9161591" y="988176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273832" y="9881761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9498313" y="988176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9610553" y="988176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9722794" y="988176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9835035" y="9881761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0115636" y="988176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0227877" y="988176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0396237" y="9881761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0564598" y="9881761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824869" y="993788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937110" y="9909820"/>
            <a:ext cx="168910" cy="56515"/>
          </a:xfrm>
          <a:custGeom>
            <a:avLst/>
            <a:gdLst/>
            <a:ahLst/>
            <a:cxnLst/>
            <a:rect l="l" t="t" r="r" b="b"/>
            <a:pathLst>
              <a:path w="168909" h="56515">
                <a:moveTo>
                  <a:pt x="0" y="0"/>
                </a:moveTo>
                <a:lnTo>
                  <a:pt x="168360" y="0"/>
                </a:lnTo>
                <a:lnTo>
                  <a:pt x="168360" y="56120"/>
                </a:lnTo>
                <a:lnTo>
                  <a:pt x="0" y="5612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161591" y="993788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273832" y="993788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442193" y="9937880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554433" y="9937880"/>
            <a:ext cx="224790" cy="0"/>
          </a:xfrm>
          <a:custGeom>
            <a:avLst/>
            <a:gdLst/>
            <a:ahLst/>
            <a:cxnLst/>
            <a:rect l="l" t="t" r="r" b="b"/>
            <a:pathLst>
              <a:path w="224790">
                <a:moveTo>
                  <a:pt x="0" y="0"/>
                </a:moveTo>
                <a:lnTo>
                  <a:pt x="22448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947275" y="9937880"/>
            <a:ext cx="449580" cy="0"/>
          </a:xfrm>
          <a:custGeom>
            <a:avLst/>
            <a:gdLst/>
            <a:ahLst/>
            <a:cxnLst/>
            <a:rect l="l" t="t" r="r" b="b"/>
            <a:pathLst>
              <a:path w="449579">
                <a:moveTo>
                  <a:pt x="0" y="0"/>
                </a:moveTo>
                <a:lnTo>
                  <a:pt x="448962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8824869" y="999400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161591" y="999400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329952" y="999400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498313" y="999400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610553" y="9994001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835035" y="9994001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0003395" y="9994001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0227877" y="9994001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0396237" y="9994001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824869" y="10050121"/>
            <a:ext cx="393065" cy="0"/>
          </a:xfrm>
          <a:custGeom>
            <a:avLst/>
            <a:gdLst/>
            <a:ahLst/>
            <a:cxnLst/>
            <a:rect l="l" t="t" r="r" b="b"/>
            <a:pathLst>
              <a:path w="393065">
                <a:moveTo>
                  <a:pt x="0" y="0"/>
                </a:moveTo>
                <a:lnTo>
                  <a:pt x="392841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9273832" y="1005012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498313" y="1005012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9610553" y="1005012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9778914" y="1005012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10059516" y="10050121"/>
            <a:ext cx="168910" cy="0"/>
          </a:xfrm>
          <a:custGeom>
            <a:avLst/>
            <a:gdLst/>
            <a:ahLst/>
            <a:cxnLst/>
            <a:rect l="l" t="t" r="r" b="b"/>
            <a:pathLst>
              <a:path w="168909">
                <a:moveTo>
                  <a:pt x="0" y="0"/>
                </a:moveTo>
                <a:lnTo>
                  <a:pt x="16836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10283997" y="10050121"/>
            <a:ext cx="112395" cy="0"/>
          </a:xfrm>
          <a:custGeom>
            <a:avLst/>
            <a:gdLst/>
            <a:ahLst/>
            <a:cxnLst/>
            <a:rect l="l" t="t" r="r" b="b"/>
            <a:pathLst>
              <a:path w="112395">
                <a:moveTo>
                  <a:pt x="0" y="0"/>
                </a:moveTo>
                <a:lnTo>
                  <a:pt x="11224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10564598" y="10050121"/>
            <a:ext cx="56515" cy="0"/>
          </a:xfrm>
          <a:custGeom>
            <a:avLst/>
            <a:gdLst/>
            <a:ahLst/>
            <a:cxnLst/>
            <a:rect l="l" t="t" r="r" b="b"/>
            <a:pathLst>
              <a:path w="56515">
                <a:moveTo>
                  <a:pt x="0" y="0"/>
                </a:moveTo>
                <a:lnTo>
                  <a:pt x="56120" y="0"/>
                </a:lnTo>
              </a:path>
            </a:pathLst>
          </a:custGeom>
          <a:ln w="561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 txBox="1">
            <a:spLocks noGrp="1"/>
          </p:cNvSpPr>
          <p:nvPr>
            <p:ph type="title"/>
          </p:nvPr>
        </p:nvSpPr>
        <p:spPr>
          <a:xfrm>
            <a:off x="8362949" y="2445417"/>
            <a:ext cx="9639938" cy="597086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 marR="5080" algn="ctr">
              <a:lnSpc>
                <a:spcPts val="9300"/>
              </a:lnSpc>
              <a:spcBef>
                <a:spcPts val="660"/>
              </a:spcBef>
            </a:pPr>
            <a:r>
              <a:rPr sz="8000" b="1" spc="375" dirty="0">
                <a:solidFill>
                  <a:srgbClr val="00384D"/>
                </a:solidFill>
                <a:latin typeface="Arial"/>
                <a:cs typeface="Arial"/>
              </a:rPr>
              <a:t>IntraHealth </a:t>
            </a:r>
            <a:r>
              <a:rPr sz="8000" b="1" spc="450" dirty="0">
                <a:solidFill>
                  <a:srgbClr val="00384D"/>
                </a:solidFill>
                <a:latin typeface="Arial"/>
                <a:cs typeface="Arial"/>
              </a:rPr>
              <a:t>Men</a:t>
            </a:r>
            <a:r>
              <a:rPr lang="en-GB" sz="8000" b="1" spc="450" dirty="0">
                <a:solidFill>
                  <a:srgbClr val="00384D"/>
                </a:solidFill>
                <a:latin typeface="Arial"/>
                <a:cs typeface="Arial"/>
              </a:rPr>
              <a:t>ingitis</a:t>
            </a:r>
            <a:r>
              <a:rPr sz="8000" b="1" spc="450" dirty="0">
                <a:solidFill>
                  <a:srgbClr val="00384D"/>
                </a:solidFill>
                <a:latin typeface="Arial"/>
                <a:cs typeface="Arial"/>
              </a:rPr>
              <a:t>ACWY</a:t>
            </a:r>
            <a:br>
              <a:rPr lang="en-GB" sz="8000" b="1" spc="450" dirty="0">
                <a:solidFill>
                  <a:srgbClr val="00384D"/>
                </a:solidFill>
                <a:latin typeface="Arial"/>
                <a:cs typeface="Arial"/>
              </a:rPr>
            </a:br>
            <a:r>
              <a:rPr lang="en-GB" sz="8000" b="1" spc="450" dirty="0">
                <a:solidFill>
                  <a:srgbClr val="00384D"/>
                </a:solidFill>
                <a:latin typeface="Arial"/>
                <a:cs typeface="Arial"/>
              </a:rPr>
              <a:t>(MenACWY)</a:t>
            </a:r>
            <a:endParaRPr sz="8000" dirty="0">
              <a:latin typeface="Arial"/>
              <a:cs typeface="Arial"/>
            </a:endParaRPr>
          </a:p>
          <a:p>
            <a:pPr algn="ctr">
              <a:lnSpc>
                <a:spcPts val="9040"/>
              </a:lnSpc>
            </a:pPr>
            <a:r>
              <a:rPr sz="8000" b="1" spc="155" dirty="0">
                <a:solidFill>
                  <a:srgbClr val="00384D"/>
                </a:solidFill>
                <a:latin typeface="Arial"/>
                <a:cs typeface="Arial"/>
              </a:rPr>
              <a:t>Vaccine</a:t>
            </a:r>
            <a:r>
              <a:rPr lang="en-GB" sz="8000" b="1" spc="155" dirty="0">
                <a:solidFill>
                  <a:srgbClr val="00384D"/>
                </a:solidFill>
                <a:latin typeface="Arial"/>
                <a:cs typeface="Arial"/>
              </a:rPr>
              <a:t> </a:t>
            </a:r>
            <a:br>
              <a:rPr lang="en-GB" sz="8000" b="1" spc="155" dirty="0">
                <a:solidFill>
                  <a:srgbClr val="00384D"/>
                </a:solidFill>
                <a:latin typeface="Arial"/>
                <a:cs typeface="Arial"/>
              </a:rPr>
            </a:br>
            <a:endParaRPr sz="8000" dirty="0"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12285919" y="9655117"/>
            <a:ext cx="5499735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0" dirty="0">
                <a:solidFill>
                  <a:srgbClr val="171515"/>
                </a:solidFill>
                <a:latin typeface="Lucida Sans Unicode"/>
                <a:cs typeface="Lucida Sans Unicode"/>
                <a:hlinkClick r:id="rId9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305" name="Audio 304">
            <a:hlinkClick r:id="" action="ppaction://media"/>
            <a:extLst>
              <a:ext uri="{FF2B5EF4-FFF2-40B4-BE49-F238E27FC236}">
                <a16:creationId xmlns:a16="http://schemas.microsoft.com/office/drawing/2014/main" id="{D5BDB5DB-1BFC-456C-2B0D-D51A0B386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0"/>
    </mc:Choice>
    <mc:Fallback xmlns="">
      <p:transition spd="slow" advTm="5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311666" y="0"/>
            <a:ext cx="6972299" cy="10286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8254665"/>
            <a:ext cx="3786070" cy="2031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12304" y="2479436"/>
            <a:ext cx="8792845" cy="53851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91869" marR="5080" indent="-979805">
              <a:lnSpc>
                <a:spcPct val="142500"/>
              </a:lnSpc>
              <a:spcBef>
                <a:spcPts val="100"/>
              </a:spcBef>
            </a:pPr>
            <a:r>
              <a:rPr sz="5000" b="1" spc="229" dirty="0">
                <a:solidFill>
                  <a:srgbClr val="F9FAFB"/>
                </a:solidFill>
                <a:latin typeface="Arial"/>
                <a:cs typeface="Arial"/>
              </a:rPr>
              <a:t>The</a:t>
            </a:r>
            <a:r>
              <a:rPr sz="5000" b="1" spc="3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545" dirty="0">
                <a:solidFill>
                  <a:srgbClr val="F9FAFB"/>
                </a:solidFill>
                <a:latin typeface="Arial"/>
                <a:cs typeface="Arial"/>
              </a:rPr>
              <a:t>Men</a:t>
            </a:r>
            <a:r>
              <a:rPr lang="en-GB" sz="5000" b="1" spc="545" dirty="0">
                <a:solidFill>
                  <a:srgbClr val="F9FAFB"/>
                </a:solidFill>
                <a:latin typeface="Arial"/>
                <a:cs typeface="Arial"/>
              </a:rPr>
              <a:t>ingitis </a:t>
            </a:r>
            <a:r>
              <a:rPr sz="5000" b="1" spc="545" dirty="0">
                <a:solidFill>
                  <a:srgbClr val="F9FAFB"/>
                </a:solidFill>
                <a:latin typeface="Arial"/>
                <a:cs typeface="Arial"/>
              </a:rPr>
              <a:t>ACWY</a:t>
            </a:r>
            <a:r>
              <a:rPr sz="5000" b="1" spc="3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350" dirty="0">
                <a:solidFill>
                  <a:srgbClr val="F9FAFB"/>
                </a:solidFill>
                <a:latin typeface="Arial"/>
                <a:cs typeface="Arial"/>
              </a:rPr>
              <a:t>vaccine</a:t>
            </a:r>
            <a:r>
              <a:rPr sz="5000" b="1" spc="3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-25" dirty="0">
                <a:solidFill>
                  <a:srgbClr val="F9FAFB"/>
                </a:solidFill>
                <a:latin typeface="Arial"/>
                <a:cs typeface="Arial"/>
              </a:rPr>
              <a:t>is </a:t>
            </a:r>
            <a:r>
              <a:rPr sz="5000" b="1" spc="370" dirty="0">
                <a:solidFill>
                  <a:srgbClr val="F9FAFB"/>
                </a:solidFill>
                <a:latin typeface="Arial"/>
                <a:cs typeface="Arial"/>
              </a:rPr>
              <a:t>routinely</a:t>
            </a:r>
            <a:r>
              <a:rPr sz="5000" b="1" spc="31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595" dirty="0">
                <a:solidFill>
                  <a:srgbClr val="F9FAFB"/>
                </a:solidFill>
                <a:latin typeface="Arial"/>
                <a:cs typeface="Arial"/>
              </a:rPr>
              <a:t>offered</a:t>
            </a:r>
            <a:r>
              <a:rPr sz="5000" b="1" spc="3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525" dirty="0">
                <a:solidFill>
                  <a:srgbClr val="F9FAFB"/>
                </a:solidFill>
                <a:latin typeface="Arial"/>
                <a:cs typeface="Arial"/>
              </a:rPr>
              <a:t>to</a:t>
            </a:r>
            <a:endParaRPr sz="5000" dirty="0">
              <a:latin typeface="Arial"/>
              <a:cs typeface="Arial"/>
            </a:endParaRPr>
          </a:p>
          <a:p>
            <a:pPr marL="2134235" marR="824230" indent="-945515">
              <a:lnSpc>
                <a:spcPct val="142500"/>
              </a:lnSpc>
            </a:pPr>
            <a:r>
              <a:rPr sz="5000" b="1" spc="495" dirty="0">
                <a:solidFill>
                  <a:srgbClr val="F9FAFB"/>
                </a:solidFill>
                <a:latin typeface="Arial"/>
                <a:cs typeface="Arial"/>
              </a:rPr>
              <a:t>teenagers</a:t>
            </a:r>
            <a:r>
              <a:rPr sz="5000" b="1" spc="3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dirty="0">
                <a:solidFill>
                  <a:srgbClr val="F9FAFB"/>
                </a:solidFill>
                <a:latin typeface="Arial"/>
                <a:cs typeface="Arial"/>
              </a:rPr>
              <a:t>in</a:t>
            </a:r>
            <a:r>
              <a:rPr sz="5000" b="1" spc="31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175" dirty="0">
                <a:solidFill>
                  <a:srgbClr val="F9FAFB"/>
                </a:solidFill>
                <a:latin typeface="Arial"/>
                <a:cs typeface="Arial"/>
              </a:rPr>
              <a:t>school </a:t>
            </a:r>
            <a:r>
              <a:rPr sz="5000" b="1" spc="450" dirty="0">
                <a:solidFill>
                  <a:srgbClr val="F9FAFB"/>
                </a:solidFill>
                <a:latin typeface="Arial"/>
                <a:cs typeface="Arial"/>
              </a:rPr>
              <a:t>Years</a:t>
            </a:r>
            <a:r>
              <a:rPr sz="5000" b="1" spc="3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580" dirty="0">
                <a:solidFill>
                  <a:srgbClr val="F9FAFB"/>
                </a:solidFill>
                <a:latin typeface="Arial"/>
                <a:cs typeface="Arial"/>
              </a:rPr>
              <a:t>9</a:t>
            </a:r>
            <a:r>
              <a:rPr sz="5000" b="1" spc="325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440" dirty="0">
                <a:solidFill>
                  <a:srgbClr val="F9FAFB"/>
                </a:solidFill>
                <a:latin typeface="Arial"/>
                <a:cs typeface="Arial"/>
              </a:rPr>
              <a:t>or</a:t>
            </a:r>
            <a:r>
              <a:rPr sz="5000" b="1" spc="320" dirty="0">
                <a:solidFill>
                  <a:srgbClr val="F9FAFB"/>
                </a:solidFill>
                <a:latin typeface="Arial"/>
                <a:cs typeface="Arial"/>
              </a:rPr>
              <a:t> </a:t>
            </a:r>
            <a:r>
              <a:rPr sz="5000" b="1" spc="345" dirty="0">
                <a:solidFill>
                  <a:srgbClr val="F9FAFB"/>
                </a:solidFill>
                <a:latin typeface="Arial"/>
                <a:cs typeface="Arial"/>
              </a:rPr>
              <a:t>10.</a:t>
            </a:r>
            <a:endParaRPr sz="50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8057" y="9588448"/>
            <a:ext cx="5499735" cy="7175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4000" spc="-20" dirty="0">
                <a:solidFill>
                  <a:srgbClr val="F9FAFB"/>
                </a:solidFill>
                <a:latin typeface="Lucida Sans Unicode"/>
                <a:cs typeface="Lucida Sans Unicode"/>
                <a:hlinkClick r:id="rId6"/>
              </a:rPr>
              <a:t>www.intrahealth.co.uk</a:t>
            </a:r>
            <a:endParaRPr sz="4000">
              <a:latin typeface="Lucida Sans Unicode"/>
              <a:cs typeface="Lucida Sans Unicode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335B68C-7502-B5C6-E0FD-FE08188304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5078456" y="7077456"/>
            <a:ext cx="3086100" cy="30861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9"/>
    </mc:Choice>
    <mc:Fallback xmlns="">
      <p:transition spd="slow" advTm="8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</TotalTime>
  <Words>1760</Words>
  <Application>Microsoft Office PowerPoint</Application>
  <PresentationFormat>Custom</PresentationFormat>
  <Paragraphs>161</Paragraphs>
  <Slides>22</Slides>
  <Notes>2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Lucida Sans Unicode</vt:lpstr>
      <vt:lpstr>Tahoma</vt:lpstr>
      <vt:lpstr>Verdana</vt:lpstr>
      <vt:lpstr>Office Theme</vt:lpstr>
      <vt:lpstr>PowerPoint Presentation</vt:lpstr>
      <vt:lpstr>Who are we</vt:lpstr>
      <vt:lpstr>PowerPoint Presentation</vt:lpstr>
      <vt:lpstr>PowerPoint Presentation</vt:lpstr>
      <vt:lpstr>Diphtheria is a serious disease</vt:lpstr>
      <vt:lpstr>Polio, or poliomyelitis, is a disabling and</vt:lpstr>
      <vt:lpstr>Tetanus is a disease affecting the nervous system</vt:lpstr>
      <vt:lpstr>IntraHealth MeningitisACWY (MenACWY) Vaccine  </vt:lpstr>
      <vt:lpstr>PowerPoint Presentation</vt:lpstr>
      <vt:lpstr>Meningococcal disease (meningitis and septicaemia) is a rare but life-threatening disease caused by meningococcal bacteria.</vt:lpstr>
      <vt:lpstr>Why teenagers and students should have the MenACWY vaccine</vt:lpstr>
      <vt:lpstr>The dangers of meningococcal disease</vt:lpstr>
      <vt:lpstr>Measles, Mumps and Rubella (MMR) Vaccine</vt:lpstr>
      <vt:lpstr>MMR MMR is a vaccine that protects against Measles, Mumps and Rubella viruses .</vt:lpstr>
      <vt:lpstr>What is Measles?</vt:lpstr>
      <vt:lpstr>What is Mumps?</vt:lpstr>
      <vt:lpstr>Rubella is sometimes known as German Measles it is a rare usually mild illness that causes a spotty rash.</vt:lpstr>
      <vt:lpstr>What to expect on the day of vaccination</vt:lpstr>
      <vt:lpstr>This is the truth</vt:lpstr>
      <vt:lpstr>F E E D B A C K</vt:lpstr>
      <vt:lpstr>Gillick Competent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Secondary presentation for Children</dc:title>
  <dc:creator>katy Kershaw</dc:creator>
  <cp:keywords>DAF1eIUm8-o,BAF0VGiSusI</cp:keywords>
  <cp:lastModifiedBy>Tracy Dewick</cp:lastModifiedBy>
  <cp:revision>3</cp:revision>
  <dcterms:created xsi:type="dcterms:W3CDTF">2024-01-02T14:58:20Z</dcterms:created>
  <dcterms:modified xsi:type="dcterms:W3CDTF">2024-01-04T09:54:03Z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2023-12-28T00:00:00Z</vt:filetime>
  </property>
  <property fmtid="{D5CDD505-2E9C-101B-9397-08002B2CF9AE}" pid="3" name="Creator">
    <vt:lpwstr>Canva</vt:lpwstr>
  </property>
  <property fmtid="{D5CDD505-2E9C-101B-9397-08002B2CF9AE}" pid="4" name="LastSaved">
    <vt:filetime>2024-01-02T00:00:00Z</vt:filetime>
  </property>
  <property fmtid="{D5CDD505-2E9C-101B-9397-08002B2CF9AE}" pid="5" name="Producer">
    <vt:lpwstr>Canva</vt:lpwstr>
  </property>
</Properties>
</file>